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Kuşlar sınıfında yer almasına rağmen uçamayan canlı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Devekuşu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Atmaca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Genellikle sürü halinde yaşayan ve liderleri olan güçlü etçil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Leopar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hayvanın dilleri siyah renklidir?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Antarktika'da yaşayan ve yürüyüşleriyle bilinen uçamayan kuş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Albatros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Penguen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Pelikan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Karınca kolonilerinde kraliçeden sonra gelen ve sadece yumurtlamayan, ancak koloninin tüm işlerini yapan dişiler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Gözcü karıncalar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İşçi karıncalar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Erkek karıncalar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 karıncalar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 arıları, buldukları besinin yerini diğer arılara anlatmak için hangi yöntemi kullanırlar?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değiştirerek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Dans ederek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Sesli sinyaller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Feromon salgılayarak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Kelebeklerin yaşam döngüsündeki 'pupa' evresinde gerçekleşen sürece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Başkalaşım (Metamorfoz)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uykusu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Larva gelişimi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Karıncalar birbirleriyle iletişim kurmak için vücutlarından hangi kimyasal maddeyi salgılarlar?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Feromon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Klorofil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Enzim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bal arısı iğnesini bir insana batırdığında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 daha fazla zehir üretir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 hiçbir zarar görmez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Arı ölür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İğnesi yenilenir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Kelebekler, besinlerini tatmak için vücutlarının hangi bölümünü kullanırlar?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Antenlerini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Ayaklarını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Kanatlarını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Karıncaların vücut yapıları kaç ana bölümden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Denizlerde yaşayan en büyük canlı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 Balina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Kalamar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Katil Balina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Beyaz Köpekbalığı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mesafeli göçünü yapan kelebek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morpho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Limon kelebeği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Kırlangıçkuyruk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Monark kelebeği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Arı kovanındaki peteklerin altıgen şeklinde olmasının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Arıların daha hızlı uçmasını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Balı en verimli şekilde depolamak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estetik durması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Kelebeklerin kanatlarındaki renkli desenlerin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uçmalarını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Yiyecek aramak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Avcılardan korunmak veya eş bulmak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güneş ışığı emmek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Karıncalar kendi ağırlıklarının kaç katını taşıyabilirler?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2-3 katı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5-10 katı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10-50 katı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100-200 katı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Arılar çiçekten çiçeğe dolaşarak doğa için hayati olan hangi süreci gerçekleştirirler?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havalandırma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Fotosentez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Tozlaşma (Polinasyon)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üretimi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hayvanı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Mürekkep Balığı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 Fili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 Balina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hızlı kara hayvanı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Ceylan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uzun boyunlu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Devekuşu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uzun süre uyuyan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Tembel Hayvan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hızlı uçan kuş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Atmaca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Gökdoğan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Kamuflaj yeteneğiyle bilinen, gözlerini birbirinden bağımsız hareket ettirebilen sürüngen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Timsah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Bukalemun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İguana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Kertenkele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ağır kara hayvanı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 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Gergedan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Aygırı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Afrika Fili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uzun ömürlü kara hayvanı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 Kaplumbağa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Papağan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güçlü ısırma kuvvetine sahip sürüngen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Kertenkele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Timsah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Komodo Ejderi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büyük kanat açıklığına sahip kuş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Pelikan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Albatros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Akbaba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hızlı yüzen deniz canlısı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Köpekbalığı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Yelken Balığı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çok diş sayısına sahip olan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Köpekbalığı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Salyangoz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Timsah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Zıplama mesafesi en uzun olan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Kanguru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uzun süreli göç eden kuş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 Sumrusu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Leylek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Flamingo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Kırlangıç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zehirli yılan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Kara Yılanı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büyük beyin hacmine sahip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İspermeçet Balinası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Avustralya kıtasına özgü, yavrularını kesesinde taşıyan memeli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Vombat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Koala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Tazmanya Canavarı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Kanguru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memeli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Köpekbalığı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Sırtındaki hörgüçlerinde yağ depolayan ve çöl yaşamına uyum sağlayan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zeki hayvanlarından biri olarak kabul edilen, alet kullanabilen canlı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Şempanze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ağırlığının çok daha fazlasını taşıyabilen böcek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Karınca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Denizlerin en zeki canlılarından biri olan, sekiz kolu bulunan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Ahtapot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Mürekkep Balığı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Gece aktif olan, yönünü ses dalgalarıyla bulan uçan memeli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Baykuş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Sincap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