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 herkes, dil, ırk, renk, cinsiyet, siyasi düşünce, felsefi inanç, din, mezhep ve benzeri sebeplerle ayırım gözetilmeksizin kanun önünde eşittir. Bu ilkeye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hayatın gizliliği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Mülkiyet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dokunulmazlığı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 önünde eşitlik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 Anayasası'na göre, kimse zorla çalıştırılamaz. Aşağıdakilerden hangisi 'zorla çalıştırma' sayılmaz?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Hükümlülerin infaz süresince çalıştırılması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 olmayan kamu hizmetleri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sektörde fazla mesai yaptırılması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amaçlı zorunlu iş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Herkesin, kendisiyle ilgili kişisel verilerin korunmasını isteme hakkı Anayasamızın kaçıncı maddesinde güvence altına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madde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 madde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25. madde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30. madde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göre, yerleşme ve seyahat hürriyeti hangi hallerde sınırlanabilir?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savaş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Vatandaşın siyasi görüşü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Suç işlenmesini önlemek ve sosyal ve ekonomik gelişmeyi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borçlarını ödememesi durumu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Düşünce ve kanaat hürriyetiyle ilgili olarak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Düşünceyi açıklama hürriyeti suç işlenmesini önlemek amacıyla sınırlandırılabilir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Düşünceyi açıklama hürriyeti hiçbir şekilde sınırlandırılamaz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düşünce ve kanaat hürriyetine sahiptir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ne sebep ve amaçla olursa olsun kimse düşünce ve kanaatlerini açıklamaya zorlanamaz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göre, konut dokunulmazlığı hangi durumda ihlal edilebilir?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Kanunla yetkili kılınmış bir merciin yazılı emri olmadıkça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suçüstü halinde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Komşuların şikayeti üzerine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Herhangi bir durumda ihlal edilemez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'Sosyal ve Ekonomik Haklar ve Ödevler' kategorisinde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 öğrenim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 ve kanaat hürriyeti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hürriyeti ve güvenliği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ve vicdan hürriyeti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göre, herkesin 'mülkiyet ve miras haklarına' sahip olduğu belirtilmiştir. Bu haklar ancak hangi amaçla sınırlanabilir?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yararı amacıyla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 kararıyla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borçları nedeniyle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kriz nedeniyle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Sendika kurma hakkı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işçiler sendika kurabilir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Çalışanlar ve işverenler, üyelerinin çalışma ilişkilerinde ekonomik ve sosyal haklarını korumak için sendika kurabilirler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Sendika kurmak için mahkeme kararı şarttır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Sendikalar siyasi parti kurabilirler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Anayasamıza göre, 'Dilekçe, bilgi edinme ve kamu denetçisine başvurma hakkı' hangi kategoriye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haklar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haklar ve ödevler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hakları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haklar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Anayasaya göre, herkes yaşama, maddi ve manevi varlığını koruma ve geliştirme hakkına sahiptir. Bu hak hangi temel hak grubundadır?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hakları ve ödevleri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haklar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haklar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haklar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Vatan hizmeti, Türk vatandaşları için ne olarak tanımlanmıştır?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Gönüllülük esasına dayalı bir görev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hak ve ödev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seçenek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zorunluluk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İnsan Hakları Evrensel Beyannamesi hangi yıl kabul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Ceza Mahkemesi'nin kuruluşu hangi belge ile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Statüsü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Sözleşmesi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Helsinki Nihai Senedi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BM bünyesinde insan hakları ihlallerini inceleyen ana organ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Adalet Divanı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 Güvenlik Konseyi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 Genel Kurulu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 İnsan Hakları Konseyi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zamanında sivillerin korunmasını esas alan temel uluslararası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Ekonomik, Sosyal ve Kültürel Haklar Sözleşmesi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 Sözleşmeleri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 ve Siyasi Haklar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Soykırım Suçunun Önlenmesi Sözleşmesi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Milletler'in merkezi hangi şehirde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Brüksel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Çocuk Haklarına Dair Sözleşme'ye göre 'çocuk' kavramı kaç yaşın altındaki bireyleri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temel insan haklarından biri olarak kabul edilmez?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 ifade özgürlüğü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İşkence yasağı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Mülkiyet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BM'nin temelini oluşturan kuruluş belgesi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Yalta Konferansı kararları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Atlantik Bildirisi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Şartı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Kadınlara Karşı Her Türlü Ayrımcılığın Önlenmesi Sözleşmesi'nin kısaltması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UNICEF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CEDAW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Adalet Divanı'nın merkezi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Strazburg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Lahey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BM İnsan Hakları Yüksek Komiserliği'nin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Silahlanma yarışını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Ülkelere ekonomik yardım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 insan haklarını korumak ve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sınırları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Mültecilerin Hukuki Durumuna Dair Sözleşme hangi yıl imzalanmıştır?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 Anayasası'na göre, yasama yetkisi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Bakanlığı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Büyük Millet Meclisi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 terminolojisinde, bir davanın taraflarından birinin mahkemeye sunduğu yazılı savunmaya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İddianame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Müddetname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Cevap dilekçesi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hukuk sistemlerinden biri olan 'Common Law' (Ortak Hukuk) sistemi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suçun işlenmediğinin veya sanık tarafından işlenmediğinin kanıtlanması sonucu verilen mahkeme kararı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Tevkif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Tahliye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Müebbet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anayasaya uygunluk denetimini yapan yüksek mahkeme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Yargıtay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Uyuşmazlık Mahkemesi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Danıştay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Suçun işlendiği tarihte yürürlükte bulunan kanunun, failin lehine olan hükümlerinin uygulanması ilkesine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Lehe olan kanunun uygulanması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yürüme yasağı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Kusursuz sorumluluk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Kanunilik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Nürnberg Mahkemeleri tarihte hangi olayla bağlantılı olarak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 İhtilali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Savaş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Hukukta 'reşit olma' yaşı Türk Medeni Kanunu'na göre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Sözleşmelerde tarafların borçlarını yerine getirmemesi durumunda ödenmesi kararlaştırılan belirli miktardaki paraya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Cezai şart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Tazminat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Vekalet ücreti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Hukuku'nun en temel yazılı kaynağı olarak kabul edilen metin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Magna Carta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 Kanunları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İki Levha Kanunları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Hammurabi Kanunları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İdare mahkemelerinin verdiği kararları temyiz incelemesi yapan en yüksek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Danıştay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İstinaf Mahkemesi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Sayıştay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Anayasa'ya göre, herkesin kişi hürriyeti ve güvenliği hakkına sahip olması ne tür bir haktır?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hak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hak ve hürriyet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hak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başkasının malına zarar vermesi sonucu ortaya çıkan borç ilişkisinde, bu zararın giderilmesi için ödenen paraya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tazminat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Fidye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Manevi tazminat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'Anayasacılık' hareketlerinin başlangıcı kabul edilen 1215 tarihli İngiliz belgesi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Magna Carta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Bildirisi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Westphalia Barışı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 sistemimizde 'hüküm verilinceye kadar kişinin suçsuz sayılması' ilkesine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Savunma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Masumiyet karinesi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 önünde eşitlik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 devleti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Cumhuriyeti'nin temel hukuk kaynağı olan anayasa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 Anayasası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1982 Anayasası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1961 Anayasası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1921 Anayasası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