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tarihinde bilinen en son büyük buzul çağı hangi jeolojik dönemde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Kretase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Pleistosen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Devoniyen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kıtaları birbirine bağlayan kara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köprüsü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zinciri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içinde bulunduğumuz jeolojik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Pliyosen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Pleistosen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Miyosen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Holosen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dönemlerinin sona ermesinde en büyük etkenlerden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Okyanuslardaki tuz oranının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etrafındaki dönüş hızının değişmesi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patlamaların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radyasyonundaki artış ve yörünge değişimleri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kirliliğine neden olan ve 'sera etkisi' yaratarak küresel ısınmayı tetikleyen temel gaz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Sulara karışan hangi madde, sucul ekosistemlerde 'ötrofikasyon' denilen aşırı yosunlaşmaya ve oksijen azalmasına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metaller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türevleri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Fosfat ve nitratlı gübreler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kirliliğini önlemek için uygulanan 'atık yönetimi hiyerarşisinde' en son tercih edilmesi gereken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depolama (çöplük)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kullanım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Atmosferdeki ozon tabakasının incelmesine neden olan ve eskiden spreylerde kullanılan kimyasal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Karbonmonoksit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 gazları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buharı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Kloroflorokarbonlar (CFC)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Denizlerdeki plastik kirliliğinin en büyük kaynağı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 faaliyetleri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altı sondajları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araçlarının temizliği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ve nehir yoluyla karadan taşınan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Toprağın verimini düşüren ve yapısını bozan, tarımda yanlış sulama sonucu oluşan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Çoraklaşma (Tuzlanma)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yağmurlarının oluşumuna en fazla katkıda bulunan endüstriyel gazlar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 ve etan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 ve neon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Kükürt dioksit ve azot oksitler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ve 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deniz seviyelerinin düşmesinin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büyük bir kısmının karalar üzerinde buz kütlesi olarak hapsolması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yön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Tektonik plakaların hareket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çekimi kuvvetindeki değişimler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toprağı kirleten 'biyobozunur olmayan'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kabukları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parçaları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kirliliğini ölçmek için kullanılan 'Biyolojik Oksijen İhtiyacı' (BOİ) değeri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Sudaki organik kirlilik miktarını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Sudaki canlı çeşitliliğini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sıcaklığını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tuz oranını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 hava kalitesini doğrudan tehdit eden, araç egzozlarından çıkan küçük boyutlu partiküllere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 tabakası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PM (Partikül Madde)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gazı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doğrudan toprak kirliliğine yol açan bir tarım uygulamasıdır?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gübreleme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Teraslama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ve bilinçsiz kimyasal gübre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Nadasa bırakma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kaynaklarımızı korumak için evsel atık suların arıtılmasında kullanılan en yaygın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arıtma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Kireçleme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denize boşaltma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Atmosferdeki sera gazlarının artması sonucu dünyanın ortalama sıcaklığının yükselmesine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 yağmurları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 tabakası incelmesi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ısınma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en yaygın sera gazlarından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 bölgelerindeki buzulların erimesi sonucunda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kayması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seviyesinde yükselme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kuruması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seviyesinde düşme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Havanın uzun yıllar boyunca gösterdiği ortalama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yörünge hareketlerindeki değişimlerin iklim üzerindeki etkisini açıklayan teori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Milankovitch Döngüleri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Etkisi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Atmosferin dünya çevresinde bir battaniye gibi işlev görerek ısının dışarı kaçmasını engellemesi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Gelgit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karbon ayak izini azaltmaya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tüketimini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plastik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yok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bitkilerin karbondioksit alıp oksijen vermesi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değişikliğinin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lekesi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şiddetli fırtınalar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tutulması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ısınmasıyla meydana gelen ve mercanların beyazlaşmasına neden olan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Mercan beyazlaması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Yosun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Tsunami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fosil yakıt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Bireylerin veya kurumların faaliyetleri sonucunda atmosfere salınan toplam sera gazı miktarına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 basıncı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Gezegenimizin yaşamı destekleyen canlılar katmanına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Hidrosfer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gaz atmosferde en yüksek oranda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koruyarak ihtiyaçları karşılamak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sanayileşmek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kaynakları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çağları arasında kalan, nispeten daha sıcak dönemlere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Kriyojenik 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İnterglasiyal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Antroposen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Holosen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 etkisini ilk kez 19. yüzyılda bilimsel olarak hesaplayan İsveçli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Svante Arrhenius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tamamen buzlarla kaplandığı düşünülen ve 'Kartopu Dünya' olarak adlandırılan hipotez hangi dönemleri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Proterozoik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Kuvaterner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dönemlerinde atmosferdeki hangi gazın miktarının azalması küresel soğumayı tetiklemiştir?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Buzulların hareket ederek aşındırma yapması sonucu oluşan derin ve dik vadilere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buzul çağında yaşamış, kalın tüylü kürküyle tanınan ikonik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Tembel Hayvan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 Aslanı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Dişli Kaplan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Yünlü Mamut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Buzul çağlarının iklim kayıtlarını incelemek için bilim insanları en çok hangi yönteme başvurur?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akıntısı simülasyonları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 görüntüleri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halkası incelemesi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çekirdeği (ice core)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