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tarihinde bilinen en son büyük buzul çağı hangi jeolojik dönemde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Kretase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Pleistosen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Devoniyen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Buzul dönemlerinde deniz seviyelerinin düşmesinin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Suyun büyük bir kısmının karalar üzerinde buz kütlesi olarak hapsolması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akıntılarının yön değiştirmesi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Tektonik plakaların hareket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çekimi kuvvetindeki değişimler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yörünge hareketlerindeki değişimlerin iklim üzerindeki etkisini açıklayan teori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Milankovitch Döngüleri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Levha Tektoniği Teorisi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Patlama Teorisi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Sera Etkisi Teorisi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Buzul çağları arasında kalan, nispeten daha sıcak dönemlere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Kriyojenik dönem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İnterglasiyal dönem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Antroposen dönemi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Holosen dönemi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tamamen buzlarla kaplandığı düşünülen ve 'Kartopu Dünya' olarak adlandırılan hipotez hangi dönemleri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Proterozoik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Kuvaterner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Paleojen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Neojen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Buzul dönemlerinde atmosferdeki hangi gazın miktarının azalması küresel soğumayı tetiklemiştir?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Buzulların hareket ederek aşındırma yapması sonucu oluşan derin ve dik vadilere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Fiyort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Son buzul çağında yaşamış, kalın tüylü kürküyle tanınan ikonik memeli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 Tembel Hayvan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Mağara Aslanı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Kılıç Dişli Kaplan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Yünlü Mamut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Buzul çağlarının iklim kayıtlarını incelemek için bilim insanları en çok hangi yönteme başvurur?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akıntısı simülasyonları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Uydu görüntüleri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 halkası incelemesi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 çekirdeği (ice core) analizi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Buzul dönemlerinde kıtaları birbirine bağlayan kara parçalarına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Yarımada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köprüsü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 zinciri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 sahanlığı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içinde bulunduğumuz jeolojik dönem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Pliyosen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Pleistosen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Miyosen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Holosen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Buzul dönemlerinin sona ermesinde en büyük etkenlerden biri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Okyanuslardaki tuz oranının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kendi ekseni etrafındaki dönüş hızının değişmesi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Volkanik patlamaların durması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radyasyonundaki artış ve yörünge değişimleri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kirliliğine neden olan ve 'sera etkisi' yaratarak küresel ısınmayı tetikleyen temel gaz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Sulara karışan hangi madde, sucul ekosistemlerde 'ötrofikasyon' denilen aşırı yosunlaşmaya ve oksijen azalmasına neden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metaller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 türevleri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Fosfat ve nitratlı gübreler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atıklar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Toprak kirliliğini önlemek için uygulanan 'atık yönetimi hiyerarşisinde' en son tercih edilmesi gereken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depolama (çöplük)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Tekrar kullanım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Atmosferdeki ozon tabakasının incelmesine neden olan ve eskiden spreylerde kullanılan kimyasal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Karbonmonoksit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Metan gazları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buharı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Kloroflorokarbonlar (CFC)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Denizlerdeki plastik kirliliğinin en büyük kaynağı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Balıkçılık faaliyetleri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altı sondajları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araçlarının temizliği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Kıyı ve nehir yoluyla karadan taşınan atıklar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Toprağın verimini düşüren ve yapısını bozan, tarımda yanlış sulama sonucu oluşan olay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kirliliği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Çoraklaşma (Tuzlanma)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Erozyon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Heyelan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Asit yağmurlarının oluşumuna en fazla katkıda bulunan endüstriyel gazlar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Metan ve etan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Argon ve neon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Kükürt dioksit ve azot oksitler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 ve helyum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toprağı kirleten 'biyobozunur olmayan' bir maddedir?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 kabukları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Ahşap parçaları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şişeler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kirliliğini ölçmek için kullanılan 'Biyolojik Oksijen İhtiyacı' (BOİ) değeri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Sudaki organik kirlilik miktarını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Sudaki canlı çeşitliliğini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Suyun sıcaklığını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Suyun tuz oranını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Şehirlerde hava kalitesini doğrudan tehdit eden, araç egzozlarından çıkan küçük boyutlu partiküllere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Ozon tabakası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İyonosfer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PM (Partikül Madde)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Sera gazı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doğrudan toprak kirliliğine yol açan bir tarım uygulamasıdır?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Organik gübreleme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Teraslama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ve bilinçsiz kimyasal gübre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Nadasa bırakma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kaynaklarımızı korumak için evsel atık suların arıtılmasında kullanılan en yaygın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Buharlaştırma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Biyolojik arıtma sistemleri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Kireçleme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denize boşaltma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Atmosferdeki sera gazlarının artması sonucu dünyanın ortalama sıcaklığının yükselmesine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Asit yağmurları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Ozon tabakası incelmesi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ısınma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en yaygın sera gazlarından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Kutup bölgelerindeki buzulların erimesi sonucunda aşağıdakilerden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 kayması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seviyesinde yükselme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Okyanusların kuruması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seviyesinde düşme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Havanın uzun yıllar boyunca gösterdiği ortalama duruma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durumu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yenilenebilir enerji kaynağıdır?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Doğalgaz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Atmosferin dünya çevresinde bir battaniye gibi işlev görerek ısının dışarı kaçmasını engellemesi olayına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Fırtına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etkisi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Sera etkisi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Gelgit etkisi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karbon ayak izini azaltmaya yardımcı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 yakıt tüketimini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plastik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dönüşüm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Ormanları yok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Dünyadaki bitkilerin karbondioksit alıp oksijen vermesi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Yoğunlaşma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Solunum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Fotosentez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iklim değişikliğinin bir sonucudur?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lekesi artışı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şiddetli fırtınalar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tutulması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Yerçekimi değişimi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Denizlerin ısınmasıyla meydana gelen ve mercanların beyazlaşmasına neden olan olay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donması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Mercan beyazlaması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Yosun patlaması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Tsunami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fosil yakıt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Doğalgaz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Bireylerin veya kurumların faaliyetleri sonucunda atmosfere salınan toplam sera gazı miktarına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Ekosistem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 basıncı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ayak 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Biyoçeşitlilik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Gezegenimizin yaşamı destekleyen canlılar katmanına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Hidrosfer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Biyosfer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Litosfer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gaz atmosferde en yüksek oranda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kalkınmanın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Doğayı koruyarak ihtiyaçları karşılamak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tarım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sanayileşmek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kaynakları tüketmek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Sera etkisini ilk kez 19. yüzyılda bilimsel olarak hesaplayan İsveçli kimyager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Charles Darwin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Svante Arrhenius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Isaac Newton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