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"Piece of cake"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bir 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 bir görev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Yenilmesi gereken bir tatlı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parçayı bölüşmek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"Break a leg" ifadesi hangi durumlarda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zarar vermek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sakar olduğunu söylemek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bir haber vermek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başarı dilemek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"Under the weather"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hissetmek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hasta veya keyifsiz hissetmek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Yağmurdan kaçmak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altında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"Costs an arm and a leg"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bir şeyi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ucuz bir şeyi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sakatlığı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bir yürüyüşü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"Call it a day"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 boşa harcamak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 bitirip paydos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Günü planlamak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telefon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"Let the cat out of the bag"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kediyi dışarı salmak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sırrı yanlışlıkla açığa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 davranmak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 beslemek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"Hit the nail on the head"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isabet sağlamak, sorunun özünü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çekiçle vurmak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sert bir zemine düşmek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"Better late than never" deyimi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erken gelmeyi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yapmamaktansa geç yapmanın daha iyi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dakik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geç kalmamayı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"Beat around the bush"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çalılığın etrafında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dolandırmak, net konuşmamak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 blessing in disguise"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içindeki bir hediyeyi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düşmanı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başta kötü görünen ama sonu iyi biten bir olayı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dua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"Hang in there" deyimi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yüksek bir yere tırmanmak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etmemek, dayanmak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bekletmek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yere asılmak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"Once in a blue moon"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nadiren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Ayda 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Avustralya'da 'barbie' kelimesi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Barbekü (Mangal)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Plaj havlusu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Oyuncak bebek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Sörf tahtası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 Birleşik Devletleri'nde her yıl 4 Temmuz'da kutlanan 'Independence Day'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Günü'nü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Göçmenler gününü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Bağımsızlık Bildirgesi'nin kabulünü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Anayasa'nın yazılışını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 'Afternoon Tea' geleneğinde genellikle hangi içecek tüketilir?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suyu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çikolata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resmi sembollerinden biri olan ve bayrağında da yer alan ağaç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Akçaağaç (Maple)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İrlanda'nın ulusal sembolü olan ve Aziz Patrick Günü ile özdeşleşen bitki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Yonca (Shamrock)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Papatya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Zelanda'da yaşayan yerli halka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Cherokeeler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İnuitler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Aborjinler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İskoçya'nın geleneksel kıyafetlerinde kullanılan ekose desenli eteğe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Afrika Cumhuriyeti'nde resmi olarak kabul edilen kaç farklı dil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'Big Apple' takma adı hangi şehir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Amerika'da düzenlenen 'Thanksgiving' (Şükran Günü) yemeğinin geleneksel ana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Kuzu 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 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İngiltere'deki ünlü 'Stonehenge' hangi İngiliz şehrine daha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Salisbury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Birmingham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Milletler Topluluğu'nun (Commonwealth) lideri sembolik olarak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Genel Sekreteri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Kralı/Kraliçesi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serisinde 'Gryffindor' binasının sembolü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Eagle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Beatles grubunun efsanevi üyesi John Lennon'ın en ünlü solo şarkılarından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Shape of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Bohemian Rhapsody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Yesterday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Imagine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Game of Thrones dizisindeki 'Winter is coming' cümlesi hangi hanedanın mottosudur?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Targaryen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Baratheon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Lannister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Jackson'ın 'King of Pop' lakabıyla anıldığı dönemde çıkan en çok satan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Dangerous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 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'How you doin'?' repliğiyle özdeşleşen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 Bing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 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Joey Tribbiani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filminde Leonardo DiCaprio'nun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 Hockley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Dawson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 DeWitt Bukater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Adele'in dünya çapında büyük başarı kazanan 'Hello' şarkısı hangi albümünde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Breaking Bad dizisinde Walter White'ın kullandığı takma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Saul Goodman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Gustavo Fring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Pinkman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serisinde 'May the Force be with you' cümlesini kimin söylemesiyle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Luke Skywalker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Jedi Knights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Darth Vader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Queen grubunun solisti Freddie Mercury'nin hayatını anlatan filmin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Rocketman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Doors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Bohemian Rhapsody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Netflix dizisi Stranger Things hangi kurgusal kasabada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Hawkins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Twin Peaks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Riverdale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Sunnydale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şarkıcı 'Bad Blood' ve 'Shake It Off' gibi hit parçaların sahibidir?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Lady Gaga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Beyoncé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Taylor Swift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Katy Perry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kavramının İngilizce tam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Artificial Intelligence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Advanced Interface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Applied Informatics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Automated Information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ağındaki verilerin izinsiz ele geçirilmesi durumunu ifade eden siber güvenlik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Bandwidth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Encryption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tarayıcılarında geçmiş verileri temizlemek için kullanılan 'önbellek' teriminin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Database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fiziksel parçalarını (ekran, klavye vb.) tanımlayan genel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Hardware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Software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