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6331 sayılı İş Sağlığı ve Güvenliği Kanunu'na göre iş kazasını SGK'ya bildirim süresi kaç iş günüdür?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Mesaiyi artırmak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çalışmak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Kazaları önlemek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maaş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yerlerinde yangın söndürme tüplerinin periyodik kontrolü ne sıklıkla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zaman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yangın çıkınca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çalışanların eğitim alması yasal bir zorunluluk 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yöneticiler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yeni işe girenler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 denetimlerini kim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Ziyaretçiler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Kuryeler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Müşteriler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müfettişleri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çalışma ortamı ölçümleri (gürültü, toz vb.) ne amaçla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İşi yavaşlatmak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kağıt üzerinde kalsın 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Maliyeti artırmak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Sağlığı korumak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kazası bildirimleri hangi kurumun sistemine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E-devlet (kişisel)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Bankacılık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İSG-KATİP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Çalışma Örgütü'nün (ILO) merkezi hangi şehirdedir?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 York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İş Sağlığı ve Güvenliği Günü hangi tarihte kutlanır?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 Temmuz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Ocak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 Ekim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28 Nisan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ile ilgili ilk yasal düzenlemeler hangi sanayi devrimiyle gündeme gelmiştir?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Sanayi Devrimi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Çağı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kazalarının en sık yaşandığı sektörlerden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İnşaat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 hizmetlerini yürüten kişilere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Şirket sahibi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Muhasebeci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güvenliği uzmanı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kaynakları müdürü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alanında 'Sıfır Kaza' hedefi hangi kavramla özdeşleşmiştir?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Gelişigüzel 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Kaza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Vizyon Sıfır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iş sağlığı ve güvenliği konusunda en eski kurumlardan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kazalarında 'Domino Teorisi'ni kim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Herbert Heinrich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Albert Einstein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Edison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kavramı dünya genelinde en çok hangi alanda önem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Uyku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ve üretim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genelinde iş kazası istatistiklerini takip eden ana kuruluş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sağlığı ve güvenliği standartları (ISO 45001) dünya genelinde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 modası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Yönetim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Maaş skalası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günleri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kazası önleme çalışmalarında en etkili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Maske takmamak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Tehlikeyi kaynağında yok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görmezden gelmek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 yapınca düşünmek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eğitimi dünya genelinde hangi dillerde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Fransızca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Yerel dillerde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Latince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İngilizce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kazalarını azaltmak için kullanılan en yaygın görsel uyarı sistemi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Şarkı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Kitap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İkaz levhaları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Dünyada iş sağlığı gününün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Farkındalık yaratmak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İşleri durdurmak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yemek yemek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yerindeki tehlikeleri önceden belirleyip analiz etme sürecine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 planlama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Personel alımı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Risk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 stratejisi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güvenliği ekipmanları (KKD) dünya genelinde hangi standartlara göre üretilir?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renk uyumu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trendleri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standartlar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Rastgele seçim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temizlik yaparken güvenlik için ne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Eldiven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Kulaklık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gözlüğü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Yüzme paleti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Mutfakta kesici alet kullanırken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dekoruna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fiyatına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 kesilmemesine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Bıçağın rengine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elektrik prizlerinin güvenliği için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 koruyucu takılmalı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Boyanmalı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açık bırakılmalı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Üstü örtülmeli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bir yere uzanmak gerektiğinde ne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bir merdiven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kimyasal temizlik malzemeleri nasıl saklanmalıdır?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Yastık altında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Çocukların ulaşamayacağı yerde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Buzdolabında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Masanın üzerinde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güvenlik için en temel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gitmek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ışıkta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Emniyet kemeri takmak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Telefonla konuşmak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Kaygan bir zeminde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şey yapılmamalıdır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Zıplanmalıdır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Dikkatli yürünmelidir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bir cihaz bozulduğunda ilk ne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Tekme atılmalıdır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Üzerine oturulmalıdır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Fişten çekilmelidir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dökülmelidir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 sağlığı için bilgisayar başında neye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kırpmadan bakılmalıdır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Ekrana çok yakın bakılmalıdır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Molalar verilmelidir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kapatılmalıdır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kazası sonucu oluşan maluliyet oranını belirleyen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SGK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Emniyet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Dışarıda yürürken yaya geçidi neden kullanılmalıdır?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uzak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olduğu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zorunlu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çalışanların sağlığını korumakla görevli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Sekreter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Pazarlamacı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yeri hekimi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 görevlisi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yerlerinde çalışanların uyması gereken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İSG talimatı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listesi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Maaş bordrosu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 planı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kişisel koruyucu donanım (KKD)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meydana gelen, yaralanmaya sebep olmayan ancak tehlikeli olaya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Meslek hastalığı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kazası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Ramak kala olay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 yerinde acil durum planını kim hazırlamalıdır?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Kargo görevlisi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İşveren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Müşteri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Sokaktan geçen biri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