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6331 sayılı İş Sağlığı ve Güvenliği Kanunu'na göre iş kazasını SGK'ya bildirim süresi kaç iş günüdür?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 hizmetlerini yürüten kişilere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 sahibi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Muhasebeci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güvenliği uzmanı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kaynakları müdürü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yerindeki tehlikeleri önceden belirleyip analiz etme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planlama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Personel alımı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Risk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 stratejisi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kazası sonucu oluşan maluliyet oranını belirleyen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SGK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Emniyet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çalışanların sağlığını korumakla görevli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Sekreter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yeri hekimi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görevlisi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yerlerinde çalışanların uyması gereken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İSG talimatı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listesi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Maaş bordrosu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kişisel koruyucu donanım (KKD)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meydana gelen, yaralanmaya sebep olmayan ancak tehlikeli olaya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Meslek hastalığı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kazası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Ramak kala olay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acil durum planını kim hazırlamalıdır?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Kargo görevlisi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Müşteri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Sokaktan geçen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Mesaiyi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Kazaları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maaş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yerlerinde yangın söndürme tüplerinin periyodik kontrolü ne sıklıkla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yangın çıkınca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çalışanların eğitim alması yasal bir zorunluluk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yöneticiler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yeni işe girenler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 denetimlerini kim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Ziyaretçiler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Kuryeler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Müşteriler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müfettişleri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çalışma ortamı ölçümleri (gürültü, toz vb.) ne amaçla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yavaşlatmak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kağıt üzerinde kalsın 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Sağlığı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kazası bildirimleri hangi kurumun sistemine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E-devlet (kişisel)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Bankacılık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İSG-KATİP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Çalışma Örgütü'nün (ILO) merkezi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İş Sağlığı ve Güvenliği Günü hangi tarihte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Temmuz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Ocak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 Nisan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ile ilgili ilk yasal düzenlemeler hangi sanayi devrimiyle gündeme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Çağı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kazalarının en sık yaşandığı sektörlerden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alanında 'Sıfır Kaza' hedefi hangi kavramla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Gelişigüzel 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Kaza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Vizyon Sıfır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iş sağlığı ve güvenliği konusunda en eski kurumlardan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kazalarında 'Domino Teorisi'ni kim geliştirmiştir?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Herbert Heinrich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Edison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kavramı dünya genelinde en çok hangi alanda önem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ve üretim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 iş kazası istatistiklerini takip eden ana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 standartları (ISO 45001) dünya genelinde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modası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Maaş skalası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günleri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kazası önleme çalışmalarında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 takmamak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Tehlikeyi kaynağında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görmezden gelmek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 yapınca düşünmek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eğitimi dünya genelinde hangi dillerde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dillerde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Latince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kazalarını azaltmak için kullanılan en yaygın görsel uyarı sistemi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İkaz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iş sağlığı gününün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Farkındalık yaratmak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İşleri durdurmak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ekipmanları (KKD) dünya genelinde hangi standartlara göre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renk uyumu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trendleri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standartlar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seçim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temizlik yaparken güvenlik için ne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Eldiven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gözlüğü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 paleti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Mutfakta kesici alet kullanırken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dekoruna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fiyatına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kesilmemesine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rengine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elektrik prizlerinin güvenliği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Priz koruyucu takılmalı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Boyanmalı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açık bırakılmalı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 örtülmeli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bir yere uzanmak gerektiğinde ne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bir merdiven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kimyasal temizlik malzemeleri nasıl saklanmalıdır?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Yastık altında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Çocukların ulaşamayacağı yerde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 üzerinde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Trafikte güvenlik için 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gitmek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ışıkta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Emniyet kemeri takmak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Kaygan bir zeminde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yapılmamalıdır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Zıplanmalıdır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yürünmelidir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bir cihaz bozulduğunda ilk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 atılmalıdır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Üzerine oturulmalıdır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Fişten çekilmelidir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dökülmelidir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 sağlığı için bilgisayar başında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kırpmadan bakılmalıdır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Ekrana çok yakın bakılmalıdır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Molalar verilmelidir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kapatılmalıdır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Dışarıda yürürken yaya geçidi neden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uzak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zorunlu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