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'Nasılsın?' diye sormak için hangi kalıp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¿Quién eres?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¿Dónde estás?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¿Cómo estás?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¿Qué tal?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'Evet' demek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Sí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Öğleden sonra birine selam vermek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tardes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pronto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noches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 size '¿Cómo estás?' diye sorduğunda 'İyiyim' demek için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Estoy bien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 llamo...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güneyindeki Endülüs bölgesinden doğan, tutkulu dans ve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Flamenko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mutfağının dünyaca ünlü, safranlı ve deniz ürünlü pirinç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Tortilla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Barcelona'da bulunan ve Gaudi'nin tamamlanmamış başyapıtı olan ünlü bazilika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Escorial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Alhambra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Sagrada Familia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Catedral de 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mutfağında genellikle atıştırmalık olarak sunulan küçük tabaklara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Siesta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Sangria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Flamenko performanslarında en temel enstrüman olarak kullanılan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Granada şehrinde yer alan, İslam mimarisinin en görkemli örneklerinden biri sayılan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Mezquita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Alhambra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'domates çorbası' olarak bilinen, soğuk servis edilen popüler başlangıç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Empanada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Chorizo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Croquetas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teşekkür etmek istediğinizde hangisini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 siento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öğleden sonra yapılan kısa dinlenme molasına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Siesta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Corrida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Flamenko dansında dansçının elinde tutarak ritim tuttuğu enstrümana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Castanuelas (Kastanyet)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Pandereta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Cajon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Antoni Gaudi'nin mimari tarzını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 (Organik mimari)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mutfağının popüler tatlısı, kızarmış hamur çubuklarına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Polvoron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Madrid'de yer alan ve dünyanın en büyük sanat müzelerinden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Reina Sofia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Picasso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Guggenheim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'merhaba' anlamına gelen ve Latin Amerika'da en yaygın kullanılan selamlaşma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başkenti ve aynı zamanda bir tango merkezi olarak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Aires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Bogotá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Meksika'da her yıl kasım ayında kutlanan, ölenlerin anıldığı geleneksel festivalin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Carnaval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Día de los Muertos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Semana Santa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Navidad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en büyük yüzölçümüne sahip olan ve resmi dili Portekizce değil de İspanyolca olan ülkeler arasında 'en uzun' kıyı şeridine sahip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Peru'da bulunan ve 'İnka'ların kayıp şehri' olarak bilinen tarihi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Teotihuacán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Chichén Itzá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'Adın ne?' sorusunun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¿Cómo te llamas?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luego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'te quiero' ifadesinin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seviyorum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Kolombiya'nın dünyaca ünlü kahve üretim bölgelerini de kapsayan, İspanyolca 'kahve ekseni' anlamına gelen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Eje Cafetero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Patagonia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Juan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Santo Domingo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Habana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Panama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'bir, iki, üç' sayıları sırasıyla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dos, tres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tres, dos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Un, dos, quatro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Primero, segundo, tercero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Şili'nin dünyaca ünlü şairlerinden biri olan ve Nobel Edebiyat Ödülü sahibi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Vargas Llosa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Jorge Luis Borges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Neruda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Gabriel García Márquez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mutfağının temelini oluşturan, mısır unundan yapılan ve içine malzeme konularak servis edilen yiyeceğin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konuşulan ülkelerde kullanılan 'Amigo'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Pedro Almodóvar'ın yönettiği ve En İyi Yabancı Film Oscar'ını kazanan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Todo sobre mi madre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Amores perros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laberinto del fauno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 adentro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Netflix'te dünya çapında fenomen olan ve 'Bella Ciao' şarkısıyla özdeşleşen İspanyol dizisi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 a 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chicas del cable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casa de papel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sinemasının dünyaca ünlü oyuncusu Javier Bardem, hangi filmdeki rolüyle Oscar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Vicky Cristina Barcelona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Biutiful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Country for Old 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Skyfall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size 'Gracias' dediğinde, karşılığında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dilinde 'yeni dalga' sinemasının öncülerinden olan ve 'Los amantes del Círculo Polar'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Guillermo del Toro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Luis Buñuel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Alejandro Amenábar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Julio Medem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Sabahları karşılaştığınız birine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días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pronto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tardes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Buenas noches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'Üzgünüm' veya 'Özür dilerim' demenin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 siento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Tanıştığınıza memnun olduğunuzu ifade etmek için ne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Mucho gusto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¿Qué pasa?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mañana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'Görüşürüz' veya 'Sonra görüşürüz'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Adiós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 luego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Birinden bir şey rica ederken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 favor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Perdón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