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'Nasılsın?' diye sormak için hangi kalıp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¿Quién eres?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¿Dónde estás?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¿Cómo estás?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¿Qué tal?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Birine teşekkür etmek istediğinizde hangisini söylersiniz?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 nada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 siento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'Adın ne?' sorusunun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¿Cómo te llamas?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luego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Buenos días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Birisi size 'Gracias' dediğinde, karşılığında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 nada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Perdón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Sabahları karşılaştığınız birine ne 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Buenos días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pronto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Buenas tardes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Buenas noches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'Üzgünüm' veya 'Özür dilerim' demenin yolu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Lo siento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Tanıştığınıza memnun olduğunuzu ifade etmek için ne söylersiniz?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¿Qué pasa?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mañana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'Görüşürüz' veya 'Sonra görüşürüz' ifadesi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Hasta luego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Birinden bir şey rica ederken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Perdón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Sí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İspanyolca'da 'Evet' demek için ne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Sí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Öğleden sonra birine selam vermek için hangisi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Buenos días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Buenas tardes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Hasta pronto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Buenas noches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Biri size '¿Cómo estás?' diye sorduğunda 'İyiyim' demek için ne dersiniz?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 nada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Estoy bien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 llamo...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Mucho gusto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güneyindeki Endülüs bölgesinden doğan, tutkulu dans ve müzik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Flamenko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Bachata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Tango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Salsa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mutfağının dünyaca ünlü, safranlı ve deniz ürünlü pirinç yemeği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Tortilla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Barcelona'da bulunan ve Gaudi'nin tamamlanmamış başyapıtı olan ünlü bazilika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Escorial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Alhambra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Sagrada Familia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Catedral de Sevilla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mutfağında genellikle atıştırmalık olarak sunulan küçük tabaklara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Siesta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Tapas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Sangria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Fiesta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Flamenko performanslarında en temel enstrüman olarak kullanılan çalgı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Saksafon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Granada şehrinde yer alan, İslam mimarisinin en görkemli örneklerinden biri sayılan saray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Mezquita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Alcazar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Giralda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Alhambra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'domates çorbası' olarak bilinen, soğuk servis edilen popüler başlangıç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Empanada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Chorizo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Croquetas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İspanya'da öğleden sonra yapılan kısa dinlenme molasına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Siesta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Fiesta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Corrida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Flamenko dansında dansçının elinde tutarak ritim tuttuğu enstrümana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Castanuelas (Kastanyet)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Pandereta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Cajon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Maracas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Antoni Gaudi'nin mimari tarzını en iyi tanımlayan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Minimalizm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Modernizm (Organik mimari)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Barok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mutfağının popüler tatlısı, kızarmış hamur çubuklarına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Polvoron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İspanya'nın başkenti Madrid'de yer alan ve dünyanın en büyük sanat müzelerinden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Reina Sofia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Picasso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Prado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Guggenheim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'merhaba' anlamına gelen ve Latin Amerika'da en yaygın kullanılan selamlaşma kelimesi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 favor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Gracias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Adiós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Arjantin'in başkenti ve aynı zamanda bir tango merkezi olarak bilinen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Buenos Aires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Santiago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Bogotá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Meksika'da her yıl kasım ayında kutlanan, ölenlerin anıldığı geleneksel festivalin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Carnaval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Día de los Muertos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Semana Santa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Navidad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Güney Amerika'nın en büyük yüzölçümüne sahip olan ve resmi dili Portekizce değil de İspanyolca olan ülkeler arasında 'en uzun' kıyı şeridine sahip olan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Kolombiya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Meksika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Peru'da bulunan ve 'İnka'ların kayıp şehri' olarak bilinen tarihi yerin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Machu Picchu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Teotihuacán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Tikal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Chichén Itzá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'te quiero' ifadesinin Türkçe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Nasılsın?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Görüşürüz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Teşekkür ederim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Seni seviyorum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Kolombiya'nın dünyaca ünlü kahve üretim bölgelerini de kapsayan, İspanyolca 'kahve ekseni' anlamına gelen bölge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Pampa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Eje Cafetero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Patagonia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Amazonas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Küba'nın başkenti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 Juan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Santo Domingo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Habana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Panama City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İspanyolcada 'bir, iki, üç' sayıları sırasıyla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Uno, dos, tres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Uno, tres, dos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Un, dos, quatro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Primero, segundo, tercero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Şili'nin dünyaca ünlü şairlerinden biri olan ve Nobel Edebiyat Ödülü sahibi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Mario Vargas Llosa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Jorge Luis Borges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Pablo Neruda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Gabriel García Márquez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Meksika mutfağının temelini oluşturan, mısır unundan yapılan ve içine malzeme konularak servis edilen yiyeceğin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Gazpacho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Taco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Paella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Churros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konuşulan ülkelerde kullanılan 'Amigo' kelimesinin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Arkadaş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Pedro Almodóvar'ın yönettiği ve En İyi Yabancı Film Oscar'ını kazanan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Todo sobre mi madre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Amores perros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 laberinto del fauno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 adentro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Netflix'te dünya çapında fenomen olan ve 'Bella Ciao' şarkısıyla özdeşleşen İspanyol dizisi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Élite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Vis a vis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Las chicas del cable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 casa de papel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 sinemasının dünyaca ünlü oyuncusu Javier Bardem, hangi filmdeki rolüyle Oscar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Vicky Cristina Barcelona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Biutiful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 Country for Old 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Skyfall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İspanyolca dilinde 'yeni dalga' sinemasının öncülerinden olan ve 'Los amantes del Círculo Polar' filminin yönetmeni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Guillermo del Toro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Luis Buñuel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Alejandro Amenábar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Julio Medem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