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mutfağının vazgeçilmezi olan ve 'hamur işi' anlamına gelen 'pasta' kelimesi, İtalyanca'da genel olarak hangi kategoriyi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Makarna ve türevleri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pizzalar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 çeşitleri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operasında 'kanto' anlamına gelen ve şarkıcının ses yeteneğini ön plana çıkaran teknik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Soprano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 Canto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Intermezzo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Libretto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İtalyan moda evi 'Gucci' hangi İtalyan şehrinde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'Kahve' anlamına gelen ve espressoyu ifade eden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Macchiato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Caffè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Cappuccino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resmi dili olan İtalyanca, hangi dilden türemiştir?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Latince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İsviçre'de İtalyanca konuşulan ve İtalya ile sınır komşusu olan kanton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Ticino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 Marino'nun resmi dili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Marinoca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'Buongiorno' ifadesinin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geceler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Günaydın / İyi günler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Görüşmek üzere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akşamlar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Roma, hangi bölgede (regione)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Toscana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Lombardia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Lazio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İsviçre'de İtalyanca, Almanca ve Fransızca ile birlikte kaç resmi dilden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 Marino, hangi ülkenin toprakları ile çevrili bir mikro devlettir?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İtalyan opera bestecisi Giuseppe Verdi'nin en bilinen eserlerinden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 Giovanni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Traviata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Magic Flute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dilinde 'Ciao' kelimesi hem merhaba hem de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Hoşça 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kuzeyinde bulunan ve moda başkenti olarak bilinen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'Grazie'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Afedersiniz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İsviçre'nin İtalyanca konuşulan bölgesindeki en büyük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Lugano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Locarno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Chiasso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Bellinzona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 Marino'nun yönetim biçimi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Federico Fellini'nin başyapıtı kabul edilen ve 'tatlı hayat' anlamına gelen ünlü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Ladri di biciclette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Cinema Paradiso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Dolce Vita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vita è bella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'Ciao' kelimesi hem merhaba hem de veda anlamında kullanılır. Peki, resmi bir ortamda 'görüşmek üzere'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Buonasera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Arrivederci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İtalyan besteci Ennio Morricone, özellikle hangi tür filmlerin müzikleriyle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Spagetti Western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 komedi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kurgu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prestijli film ödülü olan ve her yıl Venedik Film Festivali'nde verilen ödülün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Palmiye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 Aslan (Leone d'Oro)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'Benim adım...' cümlesinin doğru çevirisi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Io sono...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 chiami...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 chiamo...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mio nome è...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 dünyasının kalbi olarak bilinen ve 'Quadrilatero della Moda' bölgesine ev sahipliği yapan İtalyan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Roberto Benigni'nin Oscar kazanan, II. Dünya Savaşı dramını konu alan filminin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vita è bella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L'avventura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Postino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Roma, città aperta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popüler müziğinin en önemli etkinliklerinden biri olan ve her yıl Sanremo şehrinde düzenlenen yarışmanın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Müzik Festivali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Eurovision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Festival di Sanremo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 Opera Gecesi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'teşekkür ederim' demek için kullanılan en yaygın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Scusa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sinemasının 'Neorealizm' akımı hangi dönemde zirveye ulaşmıştır?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19. yüzyıl sonu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1990'lı yıllar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Dünya Savaşı sonrası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Faşist dönem öncesi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popüler kültüründe 'Pizza' ve 'Makarna' kadar meşhur olan, 'kahve'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Cappuccino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Espresso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Caffè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İtalyan aktris Sophia Loren'in sinema dünyasındaki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Akdeniz'in İncisi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Roma'nın Kraliçesi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 Gülü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İtalyan Sinemasının Divası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'Evet' ve 'Hayır' kelimelerinin doğru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Grazie / Prego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 / 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Sì / 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Bello / Brutto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İtalyanca 'banco' kelimesinden geçen, genellikle üzerine oturulan veya eşya konulan mobilya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'balcone' kelimesinden dilimize yerleşen ve evlerin dışa açılan çıkıntılı bölümüne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Balkon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'stazione' kökenli olan ve trenlerin durduğu, yolcu indirip bindirdiği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'Afiyet olsun' demek için kullanılan yaygın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Bravissimo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Buon appetito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Buonasera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'gondola' kelimesinden gelen, Venedik kanallarında kullanılan geleneksel kayık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Gondol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mutfağının meşhur 'Risotto' yemeğinin temel malzemesi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Pirinç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Patates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moda devi Giorgio Armani'nin ana merkezi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Bologna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Operada 'tenor' ses tipine sahip olan ve 'Nessun Dorma' aryasıyla özdeşleşen dünyaca ünlü İtalyan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Luciano Pavarotti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Andrea Bocelli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Caruso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Alessandro Safina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'Moda' kelimesinin tam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Sartoria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Cucina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meşhur peyniri 'Parmigiano Reggiano' hangi bölgeyle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Puglia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Toskana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Emilia-Romagna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