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 mutfağının vazgeçilmezi olan ve 'hamur işi' anlamına gelen 'pasta' kelimesi, İtalyanca'da genel olarak hangi kategoriyi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Makarna ve türevleri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pizzalar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tatlılar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Ekmek çeşitleri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Dünyaca ünlü İtalyan opera bestecisi Giuseppe Verdi'nin en bilinen eserlerinden biri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 Giovanni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Carmen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Traviata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Magic Flute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Moda dünyasının kalbi olarak bilinen ve 'Quadrilatero della Moda' bölgesine ev sahipliği yapan İtalyan şehri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Milano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Venedik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Floransa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İtalyanca'da 'Afiyet olsun' demek için kullanılan yaygın ifade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Bravissimo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Buongiorno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Buon appetito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Buonasera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 mutfağının meşhur 'Risotto' yemeğinin temel malzemesi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Pirinç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Arpa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Patates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Mısır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 moda devi Giorgio Armani'nin ana merkezi hangi şehirdedir?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Bologna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Napoli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Torino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Milano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Operada 'tenor' ses tipine sahip olan ve 'Nessun Dorma' aryasıyla özdeşleşen dünyaca ünlü İtalyan sanatçı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Luciano Pavarotti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Andrea Bocelli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Enrico Caruso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Alessandro Safina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İtalyanca'da 'Moda' kelimesinin tam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Sartoria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Cucina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Stile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İtalya'nın meşhur peyniri 'Parmigiano Reggiano' hangi bölgeyle özdeşleşmiştir?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Puglia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Toskana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Emilia-Romagna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Sicilya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 operasında 'kanto' anlamına gelen ve şarkıcının ses yeteneğini ön plana çıkaran teknik terim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Soprano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 Canto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Intermezzo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Libretto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Ünlü İtalyan moda evi 'Gucci' hangi İtalyan şehrinde kurulmuştur?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Floransa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Milano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Venedik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İtalyanca'da 'Kahve' anlamına gelen ve espressoyu ifade eden kelime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Macchiato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Latte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Caffè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Cappuccino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İtalya'nın resmi dili olan İtalyanca, hangi dilden türemiştir?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Yunanca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İspanyolca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Fransızca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Latince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İsviçre'de İtalyanca konuşulan ve İtalya ile sınır komşusu olan kanton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Zürih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Cenevre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Ticino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San Marino'nun resmi dili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Latince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İtalyanca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 Marinoca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İngilizce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İtalyancada 'Buongiorno' ifadesinin Türkçe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İyi geceler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Günaydın / İyi günler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Görüşmek üzere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İyi akşamlar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İtalya'nın başkenti Roma, hangi bölgede (regione)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Sicilia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Toscana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Lombardia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Lazio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İsviçre'de İtalyanca, Almanca ve Fransızca ile birlikte kaç resmi dilden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Dört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San Marino, hangi ülkenin toprakları ile çevrili bir mikro devlettir?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İsviçre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Avusturya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 dilinde 'Ciao' kelimesi hem merhaba hem de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Nasılsın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Teşekkürler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Lütfen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Hoşça kal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İtalya'nın kuzeyinde bulunan ve moda başkenti olarak bilinen şehir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Venedik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Milano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Napoli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Floransa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İtalyancada 'Grazie' kelimesinin anlamı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Afedersiniz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Teşekkür ederim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İsviçre'nin İtalyanca konuşulan bölgesindeki en büyük şehir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Lugano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Locarno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Chiasso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Bellinzona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San Marino'nun yönetim biçimi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Cumhuriyet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Krallık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Monarşi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Mutlakiyet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Federico Fellini'nin başyapıtı kabul edilen ve 'tatlı hayat' anlamına gelen ünlü filmi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Ladri di biciclette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Cinema Paradiso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Dolce Vita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vita è bella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 'Ciao' kelimesi hem merhaba hem de veda anlamında kullanılır. Peki, resmi bir ortamda 'görüşmek üzere' demek için hangi ifade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 favore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Buonasera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Buongiorno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Arrivederci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Dünyaca ünlü İtalyan besteci Ennio Morricone, özellikle hangi tür filmlerin müzikleriyle tanınır?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Belgesel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Spagetti Western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Romantik komedi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Bilim kurgu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İtalya'nın en prestijli film ödülü olan ve her yıl Venedik Film Festivali'nde verilen ödülün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Oscar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Altın Palmiye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Altın Aslan (Leone d'Oro)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Altın Ayı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 'Benim adım...' cümlesinin doğru çevirisi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Io sono...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 chiami...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 chiamo...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Il mio nome è...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Roberto Benigni'nin Oscar kazanan, II. Dünya Savaşı dramını konu alan filminin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vita è bella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L'avventura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Il Postino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Roma, città aperta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 popüler müziğinin en önemli etkinliklerinden biri olan ve her yıl Sanremo şehrinde düzenlenen yarışmanın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Venedik Müzik Festivali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Eurovision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Festival di Sanremo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Milano Opera Gecesi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 'teşekkür ederim' demek için kullanılan en yaygın ifade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 favore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Prego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Grazie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Scusa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 sinemasının 'Neorealizm' akımı hangi dönemde zirveye ulaşmıştır?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19. yüzyıl sonu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1990'lı yıllar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İkinci Dünya Savaşı sonrası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Faşist dönem öncesi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 popüler kültüründe 'Pizza' ve 'Makarna' kadar meşhur olan, 'kahve' anlamına gelen kelime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Cappuccino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Espresso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Latte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Caffè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Ünlü İtalyan aktris Sophia Loren'in sinema dünyasındaki lakabı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Akdeniz'in İncisi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Roma'nın Kraliçesi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İtalyan Gülü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İtalyan Sinemasının Divası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 'Evet' ve 'Hayır' kelimelerinin doğru sıralanışı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Grazie / Prego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 / 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Sì / No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Bello / Brutto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Türkçeye İtalyanca 'banco' kelimesinden geçen, genellikle üzerine oturulan veya eşya konulan mobilya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Balkon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Bando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Banka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Banyo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 'balcone' kelimesinden dilimize yerleşen ve evlerin dışa açılan çıkıntılı bölümüne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Bando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Banyo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Balkon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Baraka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 'stazione' kökenli olan ve trenlerin durduğu, yolcu indirip bindirdiği yer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Sokak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Stadyum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Salon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 'gondola' kelimesinden gelen, Venedik kanallarında kullanılan geleneksel kayık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Gondol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Garni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Gaste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Gala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