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'Merhaba' (gündüz vakti) anlamına gelen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Sayounara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Konnichiwa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 'yama' (dağ) kelimesi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かわ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もり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やま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そら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'Özür dilerim' veya 'Affedersiniz'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Sayounara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Ohayou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'mo' (も) karakteri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も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ほ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ま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み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'çizgi roman' anlamına gelen ve dünya çapında popüler olan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Studio Ghibli yapımı 'Ruhların Kaçışı' (Spirited Away)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 Shinkai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Hayao Miyazaki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Mamoru Hosoda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Kon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Tokyo'da, anime ve elektronik tutkunlarının merkezi olarak bilinen ünlü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Shibuya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Akihabara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Roppongi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Ginza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'selamlaşma' kelimelerinden biri olan 'Konnichiwa' günün hangi vaktinde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Yemekten önce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Öğleden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Eiichiro Oda tarafından yaratılan, korsanları konu alan dünyanın en çok satan manga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Bleach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One Piece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Dragon 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Naruto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popüler kültüründe 'Kawaii'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Lezzetli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Sevimli / Şirin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anime hayranlarına verilen özel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Otaku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Samuray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'ka' (か) karakteri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さ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な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は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か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'Arigato'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serisinin ana karakteri olan ve elektrik gücüne sahip ünlü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Bulbasaur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Meowth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Charmander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Pikachu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her yıl düzenlenen ve anime karakterlerinin kostümlerinin giyildiği etkinliğe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Cosplay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Matsuri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Karaoke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'Death Note' animesinde ana karakterin bulduğu defterin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İsmi yazılan kişiyi öldürür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 okumayı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Geleceği görmeyi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geri 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'Sayonara' kelimesi hangi bağlamda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Birine veda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teşekkür ederken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soru sorarken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emir verirken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'çiğ balık' anlamına gelen ve genellikle sirke ile tatlandırılmış pilav üzerine servis edilen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Yakitori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'et suyu' bazlı, genellikle buğday erişteleriyle hazırlanan ve her yörenin kendine has bir tarifi olan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'kızartılmış' anlamına gelen, sebze veya deniz ürünlerinin özel bir hamura bulanıp derin yağda kızartılmasıyla yapılan yemek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Gyoza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Tonkatsu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kahvaltılarında sıkça tüketilen, fermente edilmiş soya fasulyesinden yapılan ve oldukça keskin bir kokuya sahip geleneksel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Edamame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yemeklerden önce söylenen ve 'yemeğin tadını çıkaracağım/minnettarım' anlamına gelen Japonca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Arigato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Itadakimasu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Oishii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Sayonara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'Teşekkür ederim' demenin en yaygın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Moshi moshi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Arigatou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Sumimasen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'çorba' anlamına gelen, soya fasulyesi ezmesinin sıcak suyla karıştırılmasıyla elde edilen temel lezzet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popüler olan, aslında Çin kökenli ancak Japon mutfağıyla özdeşleşen 'kızarmış mantı'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Gyoza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Okonomiyaki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Onigiri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Takoyaki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'pirinç topu' anlamına gelen, içine genellikle tuzlu veya ekşi iç harçlar konulan pratik atıştırmalık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Donburi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Onigiri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dilimlenmiş çiğ balık parçalarından oluşan ve genellikle soya sosu ile wasabi eşliğinde sunulan lezzet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Nigiri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'karabuğday' unundan yapılan ve genellikle soğuk servis edilen erişte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Shirataki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'ahtapot topları' olarak bilinen ve sokak lezzetlerinin başında gelen popüler atıştırmalık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Takoyaki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Tonkatsu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Yakitori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Sukiyaki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Yapışkan pirinç hamurundan yapılan, içine genellikle tatlı fasulye ezmesi konulan geleneksel Japon tatlısı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Dorayaki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Taiyaki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Mochi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1603-1868 yılları arasında hüküm süren, ülkeyi dış dünyaya kapatan askeri hükümet dönemi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Edo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Meiji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Heian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Kamakura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Samurayların bağlı olduğu 'Bushido'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Savaşçının Yolu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Ustası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İmparatora Sadakat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Onurlu Ölüm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feodal döneminde toprak sahibi olan soylu sınıfına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Daimyo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Ninja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ilk karakter olan 'a' (あ)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え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う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い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あ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1868 yılında Japonya'yı modernleşme sürecine sokan ve imparatorluk otoritesini yeniden kuran reform hareketi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Taisho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Tokugawa Restorasyonu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Meiji Restorasyonu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Sengoku Reformu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'Su'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 'neko' (kedi) kelimesi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とり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いぬ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ねこ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さかな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'Evet'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Hiragana alfabesindeki 'shi' (し) karakteri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こ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く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け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し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'Öğretmen'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Gakusei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Sensei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Tomodachi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