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'Merhaba' demek için en yaygın kullanılan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sayıları sayarken kullanılan 'ichi' hangi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alfabesinde kaç ana yazı sistemi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'Anne'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'Evet' demek için kullanılan temel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'Kedi'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'Sayı'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Kazu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'Öğrenci'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Shufu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'Güzel'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Atsui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Oishii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Kirei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'yazı' anlamına gelen kanji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Hiragana alfabesi kaç karakterden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'dağ'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'ağaç'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'güneş'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'nehir' anlamına gelen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'okul'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Nihongo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Gakko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'arkadaş'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Tomodachi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kullanılan üç temel yazı sisteminden hangisi yabancı kelimeler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'Merhaba' anlamındaki en yaygın selamlaşma ifadesi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cümlenin sonunda yer alan öğe genellikle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öğrenmeye başlayan birinin ilk öğrenmesi gereken alfabe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Japonca'daki 'Kanji' karakterleri köken olarak nereden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cinsiyet ayrımı zamirlerde nasıl belirtilir?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hareketiyle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 ekleriyle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tonuyla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nezaket ifadeleri (Keigo) ne zaman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 kullanılmaz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Resmi durumlarda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sayıları öğrenmek için hangi alfabeyi bilmek gerekmez?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 (başlangıç için)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soru sormak için cümlenin sonuna ne 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isimlerin sonuna gelen 'San' ekinin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Saygı ifadesi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Küçültme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kişi zamirleri (ben, sen) günlük hayatta ne sıklıkla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kullanılmaz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 kullanılır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cümlede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'Özür dilerim'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öğrenirken dinleme pratiği yapmak için en iyi kaynak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Haritalar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Podcastler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'merhaba' anlamına gelen ve gün içinde genel olarak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sayıları sayarken 'bir'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Ichi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'arkadaş' kelimesi nasıl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Gakusei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Tomodachi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Sensei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'ben' veya 'benim' anlamında kullanılan en temel zamir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Watashi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Kanojo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yemek yemeden önce söylenen 'afiyet olsun' benzeri ifade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Gochisousama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Oishii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Itadakimasu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'güle güle' anlamında kullanılan yaygın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'günaydın' demenin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Oyasumi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Konbanwa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Sayonara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'Merhaba' (gündüz vakti) anlamına gelen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Arigatou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Sayounara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Ohayou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Konnichiwa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Hiragana alfabesindeki 'ka' (か) karakteri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さ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な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は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か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'Teşekkür ederim' demenin en yaygın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Moshi moshi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Arigatou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Sumimasen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