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başrolünde yer alan Gizem Özpamuk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Hasibe Eren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Gizem Özpamuk'un 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Saffet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'Kürşat'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Gürgen 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 Bozkurt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Yüksel karakteri hangi sektörde çalışmaktadır?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Tekstil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'Zahide'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Ayşenil Şamlıoğlu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Hasibe Eren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'Alara' karakteri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Gizem'in asistanı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Melike'nin arkadaşı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Ozan'ın kız arkadaşı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Saffet'in eşi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'Hakan'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Enis Arıkan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 Bozkurt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Jet Sosyete dizisi ilk olarak hangi kanalda yayınlanmaya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 TV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TV8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Show TV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Jet Sosyete dizisi hangi yılda ekran hayatına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toplamda kaç sezon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Dizi, Star TV'den ayrıldıktan sonra hangi platforma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BluTV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Puhu TV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Exxen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Netflix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Cengiz Bozkurt'un hayat verdiği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senaryosu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Birol Güven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Gani Müjde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Erdoğan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yönetmen koltuğunda kim oturmuştur?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Algül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Bora Egemen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 Açıktan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Jale Atabey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yapım şirketi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Medyapım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Tims&amp;B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Yapım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Dizi, Puhu TV'ye geçtikten sonra hangi formatta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dizisi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dizi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çekimleri ağırlıklı olarak nerede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Jet Sosyete dizisi finalini hangi yıl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ilk sezonu kaç bölüm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hangi gün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Cumartesi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başlangıç saati genellikle hangi aralıktaydı?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21:00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20:00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23:00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22:00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Dizi, Star TV'den ayrılmadan önce kaçıncı bölümde final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Saffet karakteri dizide hangi mesleği icra 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Şoför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jenerik müziğini kim bestelemiştir?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Karaibrahimgil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Sertab Erener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Kenan Doğulu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ana konusu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dedektiflik hikayesi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zengin bir ailenin sosyete macerası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okulun komik yaşantısı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Köyden şehre göç edenlerin dramı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Özpamuk Tekstil'in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Saffet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'Jet Sosyete' kavramı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hayatını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İstanbul kültürünü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ve lüks yaşamı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başarıyı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Yaşar ve ailesi diziye nasıl dahil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Zenginleşerek sosyete sitesine taşınarak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dışından gelerek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Miras kalarak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bularak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komedi unsurları ağırlıklı olarak neye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eleştirilere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 öğelerine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Aksiyon sahnelerine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çatışmalara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Gizem'in en büyük tutkusu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ve sosyal medya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 işleri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'Sosyete' çatışması genellikle kimler arasında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Kardeşler arasında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zenginler ve yeni zenginler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 ve öğrenciler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Patron ve çalışanlar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'Yaşar' karakterinin aile içindeki rolü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Ailenin haylaz 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Dışarıdan gelen misafir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Ailenin otoriter babası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işlerine bakan kişi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'Tony' karakteri genellikle hangi tavrıyla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abartılı ve komik tavırlar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ders çalışan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ve içine kapanık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 ve ağırbaşlı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'Tony' karakteri kim tarafından canlandırılmıştır?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Enis Arıkan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Çağlar Çorumlu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komedi tarzı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komedisi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Absürt komedi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 komedisi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mizah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Melike karakteri dizide hangi aile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Cengiz'in kızı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Yüksel'in 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Zahide'nin kızı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Gizem'in kardeşi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'İlayda' karakterini canlandıran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Ayşenil Şamlıoğlu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Aslı Bekiroğlu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Tuğba Çom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Ozan karakterinin babası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Saffet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Safiye karakterinin dizideki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zengin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temizlik yapması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düşkünü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dedikodu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'Talip' karakteri hangi isme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Enis Arıkan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Şahin Irmak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