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Dizinin başrolünde yer alan Gizem Özpamuk karakterini kim canlandırmıştır?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Gülse Birsel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Sarp Apak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Derya Karadaş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Hasibe Eren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Cengiz Bozkurt'un hayat verdiği karakterin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Şafak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Cengiz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Ozan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Yaşar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Saffet karakteri dizide hangi mesleği icra etmektedir?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Asistan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Kasiyer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Modacı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Şoför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'Tony' karakteri kim tarafından canlandırılmıştır?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Enis Arıkan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Çağlar Çorumlu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Sarp Apak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Bartu Küçükçağlayan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Melike karakteri dizide hangi aile üyesidir?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Cengiz'in kızı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Yüksel'in eşi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Zahide'nin kızı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Gizem'in kardeşi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'İlayda' karakterini canlandıran oyuncu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Ayşenil Şamlıoğlu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Derya Karadaş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Aslı Bekiroğlu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Tuğba Çom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Ozan karakterinin babası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Saffet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Cengiz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Tony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Safiye karakterinin dizideki en belirgin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zengin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Sürekli temizlik yapması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Moda düşkünü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dedikodu yapması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'Talip' karakteri hangi isme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Bartu Küçükçağlayan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Enis Arıkan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Şahin Irmak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Sarp Apak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Gizem Özpamuk'un eşinin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Cengiz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Ozan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Saffet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Levent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'Kürşat' karakterini kim canlandırmıştır?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Bartu Küçükçağlayan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Sarp Apak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Gürgen Öz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Cengiz Bozkurt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Yüksel karakteri hangi sektörde çalışmaktadır?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Gıda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Tekstil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İnşaat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Bilişim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'Zahide' karakterini kim oynamıştır?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Gülse Birsel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Ayşenil Şamlıoğlu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Derya Karadaş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Hasibe Eren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'Alara' karakteri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Gizem'in asistanı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Melike'nin arkadaşı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Ozan'ın kız arkadaşı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Saffet'in eşi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'Hakan' karakterini kim canlandırmıştır?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Sarp Apak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Enis Arıkan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Cengiz Bozkurt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Bartu Küçükçağlayan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Jet Sosyete dizisi ilk olarak hangi kanalda yayınlanmaya başlamıştır?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Kanal 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Star TV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TV8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Show TV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Jet Sosyete dizisi hangi yılda ekran hayatına başlamıştır?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2019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2018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 toplamda kaç sezon sürmüştür?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Dizi, Star TV'den ayrıldıktan sonra hangi platforma geçmiştir?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BluTV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Puhu TV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Exxen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Netflix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Dizinin senaryosu kime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Birol Güven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Gani Müjde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Yılmaz Erdoğan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Gülse Birsel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Dizinin yönetmen koltuğunda kim oturmuştur?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Hakan Algül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Bora Egemen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Ozan Açıktan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Jale Atabey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Dizinin yapım şirketi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Medyapım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Tims&amp;B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 Yapım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BKM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Dizi, Puhu TV'ye geçtikten sonra hangi formatta yayınlanmıştır?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İnternet dizisi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Günlük dizi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Program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Belgesel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Dizinin çekimleri ağırlıklı olarak nerede yapılmıştır?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İzmir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Antalya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Jet Sosyete dizisi finalini hangi yıl yapmıştır?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2020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2021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2022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Dizinin ilk sezonu kaç bölüm sürmüştür?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39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 hangi gün yayınlanmıştır?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Pazar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Pazartesi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Cuma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Cumartesi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Dizinin başlangıç saati genellikle hangi aralıktaydı?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21:00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20:00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23:00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22:00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Dizi, Star TV'den ayrılmadan önce kaçıncı bölümde final yapmıştır?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39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Dizinin jenerik müziğini kim bestelemiştir?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Nil Karaibrahimgil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Sertab Erener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Sezen Aksu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Kenan Doğulu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Dizinin ana konusu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dedektiflik hikayesi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Yeni zengin bir ailenin sosyete macerası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okulun komik yaşantısı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Köyden şehre göç edenlerin dramı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Özpamuk Tekstil'in sahibi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Yaşar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Cengiz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Levent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Saffet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'Jet Sosyete' kavramı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Sokak hayatını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 İstanbul kültürünü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Modern ve lüks yaşamı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Akademik başarıyı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Yaşar ve ailesi diziye nasıl dahil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Zenginleşerek sosyete sitesine taşınarak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Şehir dışından gelerek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Miras kalarak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 bularak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komedi unsurları ağırlıklı olarak neye dayanır?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Siyasal eleştirilere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Korku öğelerine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Aksiyon sahnelerine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Kültürel çatışmalara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Gizem'in en büyük tutkusu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yapmak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Moda ve sosyal medya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 okumak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Bahçe işleri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'Sosyete' çatışması genellikle kimler arasında yaşanır?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Kardeşler arasında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Eski zenginler ve yeni zenginler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Öğretmenler ve öğrenciler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Patron ve çalışanlar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'Yaşar' karakterinin aile içindeki rolü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Ailenin haylaz oğlu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Dışarıdan gelen misafir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Ailenin otoriter babası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 işlerine bakan kişi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'Tony' karakteri genellikle hangi tavrıyla tanınır?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Sürekli abartılı ve komik tavırlar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ders çalışan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 ve içine kapanık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Ciddi ve ağırbaşlı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komedi tarzı için hangisi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Durum komedisi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Absürt komedi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Korku komedisi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mizah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