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 grubu hangi yıl çıkış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'Mic Drop' şarkısında hangi ünlü DJ ile iş birliği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Marshmello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Guetta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Calvin Harris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Steve Aoki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danslarıyla ünlü, 'J-Hope' sahne adını kullanan üyenin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Jung Hoseok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 Yoongi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 Taehyung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Jimin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2020 yılında Billboard Hot 100 listesinde 1 numaraya yükselen ilk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Fake Love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Dynamite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With Luv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 grubu hangi yıl ve hangi şirket bünyesinde çıkış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2015, SM Entertainment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2016, JYP Entertainment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2017, HYBE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2016, YG Entertainment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'ana dansçı' ve 'lider rapçi' pozisyonunda bulunan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Jisoo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BLACKPINK'in resmi hayran kitlesinin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Blinks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Reveluv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'DDU-DU DDU-DU' şarkısının klibi YouTube'da hangi rekoru kırmasıyla ünlüdür?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uzun süren K-Pop klibi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ödül alan şarkı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dislike alan video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kısa sürede 1 milyar izlenmeye ulaşan K-Pop müzik videosu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 üyelerinden Rosé aslen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'Pink Venom' şarkısı hangi albümde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Kill This Love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Album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Born Pink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Square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görseli (visual) olarak bilinen ve oyunculuk kariyeriyle de tanınan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Jisoo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resmi fandom adının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 Yıldızlar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Sesler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Adorable Representative M.C. for Youth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K-Pop Elçileri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Jennie'nin 2018 yılında yayınladığı ilk solo şarkısının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Flower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BLACKPINK, Coachella müzik festivalinde sahne alan ilk kadın K-Pop grubu unvanını hangi yıl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BLACKPINK'in yayınladığı şarkılardan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Fancy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 Cream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You Like That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Shut Down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Lisa hangi ülkede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'Kill This Love' şarkısı hangi yıl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çapında büyük ses getiren 'Squid Game' dizisinde oyunları yöneten gizemli figürün maskesinde hangi şekil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zombi salgınını konu alan ve Netflix'in en popüler yapımlarından biri olan 'All of Us Are Dead' dizisi nerede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askeri 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hastane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alışveriş merkezi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lise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K-Drama tarihinin efsanevi yapımlarından 'Crash Landing on You' dizisinin başrol oyuncusu Hyun Bin, dizide hangi ülkenin askerini canlandırmaktadır?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Popüler dizi 'It's Okay to Not Be Okay'de başrol kadın karakterin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 kitabı yazarı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Psikiyatrist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Müzisyen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'Goblin' (Guardian: The Lonely and Great God) dizisinde ölümsüz olan ana karakter, bu lanetten kurtulmak için neye ihtiyaç duymaktadır?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kraliyet mührüne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bir haritaya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Goblin gelinine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Sihirli bir kılıca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dünya çapında büyük başarı yakalayan 'Dynamite' şarkısı hangi dilde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K-pop grubu üyelerinin de yer aldığı 'Hwarang' dizisi, Kore'nin hangi tarihi dönemini konu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Goryeo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Silla Krallığı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Joseon Hanedanlığı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Kore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'Descendants of the Sun' dizisindeki ana karakterlerden Yoo Si-jin'in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adamı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kuvvetler yüzbaşısı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bir ailenin mirasçısı ile yoksul bir kızın aşkını konu alan klasik K-Drama 'Boys Over Flowers'ın başrol grubunun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Flower Boys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Kings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K-Elite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avukatlık dizisi olan 'Vincenzo'nun ana karakteri, hangi ülkeden Kore'ye dönen bir mafya avukatıdır?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ve gerilim türündeki 'Kingdom' dizisi, hangi tarihi dönemde geçen bir zombi salgınını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Joseon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 tarih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K-Drama dünyasında 'OST' kısaltması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Opening Scene Title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Official Storyteller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Only Star Talent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Original Soundtrack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'Start-Up' dizisi hangi sektörde çalışan genç girişimcilerin hikayesini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dünyası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Teknoloji dünyası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sektörü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sektörü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mutfağının en meşhur fermente sebze yemeği olan ve yanında hemen hemen her öğünde sunulan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Bulgogi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Gimbap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Kore'nin geleneksel kıyafeti olan 'Hanbok'un üst kısmına giyilen ceket benzeri parçaya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Jeogori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Otgoreum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düğünlerinde veya özel günlerde sunulan, genellikle tatlı pirinçten yapılan geleneksel Kore tatlılarına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Tteok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Japchae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Samgyeopsal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en yaşlı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kültüründe 'Chuseok' bayramı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yılın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Hasat bayramı (Şükran günü)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gündönümü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ana rapçisi ve grubun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J-Hope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bağlı olduğu şirket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HYBE (eski adıyla Big Hit)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YG Entertainment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 Entertainment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JYP Entertainment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 üyelerinden hangisi 'Agust D' ismiyle solo çalışmalar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'Love Yourself' albüm serisinin ana teması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ve barış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Kendini sevmek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'Golden Maknae' lakabıyla bilinen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