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 grubu hangi yıl çıkış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'Mic Drop' şarkısında hangi ünlü DJ ile iş birliği yapılmıştır?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Marshmello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Guetta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Calvin Harris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Steve Aoki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danslarıyla ünlü, 'J-Hope' sahne adını kullanan üyenin gerçek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Jung Hoseok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 Yoongi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 Taehyung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 Jimin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2020 yılında Billboard Hot 100 listesinde 1 numaraya yükselen ilk şarkısı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Fake Love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Dynamite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 With Luv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Butter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BLACKPINK grubu hangi yıl ve hangi şirket bünyesinde çıkış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2015, SM Entertainment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2016, JYP Entertainment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2017, HYBE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2016, YG Entertainment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Grubun 'ana dansçı' ve 'lider rapçi' pozisyonunda bulunan üyesi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Jisoo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Jennie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BLACKPINK'in resmi hayran kitlesinin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Blinks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Reveluv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Grubun 'DDU-DU DDU-DU' şarkısının klibi YouTube'da hangi rekoru kırmasıyla ünlüdür?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uzun süren K-Pop klibi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ödül alan şarkı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dislike alan video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kısa sürede 1 milyar izlenmeye ulaşan K-Pop müzik videosu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BLACKPINK üyelerinden Rosé aslen hangi ülkede doğmuştur?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Tayland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Kore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Zelanda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Grubun 'Pink Venom' şarkısı hangi albümde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Kill This Love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Album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Born Pink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Square Up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Grubun görseli (visual) olarak bilinen ve oyunculuk kariyeriyle de tanınan üyesi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Jisoo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Jennie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Rosé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resmi fandom adının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Sonsuz Yıldızlar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Gümüş Sesler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Adorable Representative M.C. for Youth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K-Pop Elçileri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Jennie'nin 2018 yılında yayınladığı ilk solo şarkısının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Flower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BLACKPINK, Coachella müzik festivalinde sahne alan ilk kadın K-Pop grubu unvanını hangi yıl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2019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BLACKPINK'in yayınladığı şarkılardan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Fancy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Ice Cream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You Like That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Shut Down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Lisa hangi ülkede dünyaya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Kore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Tayland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Grubun 'Kill This Love' şarkısı hangi yıl piyasaya sürülmüştür?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çapında büyük ses getiren 'Squid Game' dizisinde oyunları yöneten gizemli figürün maskesinde hangi şekil yer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Daire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zombi salgınını konu alan ve Netflix'in en popüler yapımlarından biri olan 'All of Us Are Dead' dizisi nerede geçmektedir?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askeri 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hastane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alışveriş merkezi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lise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K-Drama tarihinin efsanevi yapımlarından 'Crash Landing on You' dizisinin başrol oyuncusu Hyun Bin, dizide hangi ülkenin askerini canlandırmaktadır?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Kore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Güney Kore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Popüler dizi 'It's Okay to Not Be Okay'de başrol kadın karakterin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kitabı yazarı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Avukat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Psikiyatrist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Müzisyen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'Goblin' (Guardian: The Lonely and Great God) dizisinde ölümsüz olan ana karakter, bu lanetten kurtulmak için neye ihtiyaç duymaktadır?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kraliyet mührüne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Antik bir haritaya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Goblin gelinine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Sihirli bir kılıca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dünya çapında büyük başarı yakalayan 'Dynamite' şarkısı hangi dilde yayımlanmıştır?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K-pop grubu üyelerinin de yer aldığı 'Hwarang' dizisi, Kore'nin hangi tarihi dönemini konu almaktadır?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Goryeo Dönemi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Silla Krallığı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Joseon Hanedanlığı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Kore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'Descendants of the Sun' dizisindeki ana karakterlerden Yoo Si-jin'in mesleği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adamı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kuvvetler yüzbaşısı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Zengin bir ailenin mirasçısı ile yoksul bir kızın aşkını konu alan klasik K-Drama 'Boys Over Flowers'ın başrol grubunun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Flower Boys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Kings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K-Elite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avukatlık dizisi olan 'Vincenzo'nun ana karakteri, hangi ülkeden Kore'ye dönen bir mafya avukatıdır?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Korku ve gerilim türündeki 'Kingdom' dizisi, hangi tarihi dönemde geçen bir zombi salgınını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Yakın tarih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K-Drama dünyasında 'OST' kısaltması ne anlama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Opening Scene Title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Official Storyteller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Only Star Talent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Original Soundtrack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'Start-Up' dizisi hangi sektörde çalışan genç girişimcilerin hikayesini konu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dünyası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 dünyası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sektörü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sektörü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mutfağının en meşhur fermente sebze yemeği olan ve yanında hemen hemen her öğünde sunulan yiyecek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Bibimbap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Bulgogi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Gimbap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Kimchi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Kore'nin geleneksel kıyafeti olan 'Hanbok'un üst kısmına giyilen ceket benzeri parçaya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Jeogori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Otgoreum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düğünlerinde veya özel günlerde sunulan, genellikle tatlı pirinçten yapılan geleneksel Kore tatlılarına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Mandu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Tteok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Japchae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Samgyeopsal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Grubun en yaşlı üyesi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Jungkook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kültüründe 'Chuseok' bayramı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 günü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yılın başlangıcı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Hasat bayramı (Şükran günü)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 gündönümü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ana rapçisi ve grubun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J-Hope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Suga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bağlı olduğu şirket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HYBE (eski adıyla Big Hit)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YG Entertainment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 Entertainment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JYP Entertainment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 üyelerinden hangisi 'Agust D' ismiyle solo çalışmalar yapmaktadır?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Jungkook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Jimin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BTS'in 'Love Yourself' albüm serisinin ana teması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ve barış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sevgisi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Kendini sevmek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Grubun 'Golden Maknae' lakabıyla bilinen üyesi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Jungkook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