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Kore'de askerlik hizmeti zorunlu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gönüllüler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yaşa 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grubunun ilk askere giden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J-Hope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üyeleri askerlik görevlerini hangi kurumda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Kuvvetleri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Kuvvetleri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Kuvvetleri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 Teşkilatı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tekrar tam kadro olarak bir araya gelmesi hangi yıl hedeflenmektedir?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süreci BTS'in hangi faaliyetlerini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konserlerini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çekimlerini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 çalışmaları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Jin, askerlik dönüşünde hayranlarına ne sözü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 albüm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turnesi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yayın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süreci nedeniyle grup ara verirken üyeler neye odaklanmıştır?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 projeler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Kore yasalarına göre askerlik süresi ortalama kaç 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üyeleri askerlik süresince resmi olarak hangi statüdedir?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Yedek subay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görevli asker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askere gitme kararı hayranlar tarafından nasıl karşılandı?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Desteklendi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İptal edildi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Protesto edildi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gelindi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sırasında üyelerin dış dünyayla iletişimi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Kısıtlı ve denetimli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mektup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J-Hope askerlik görevini nerede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merkezinde eğitmen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savunmada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birliğinde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üssünde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askerlik süreci grup için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dönüm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görevleri bittiğinde grubun müzik tarzında değişiklik bekleniyor mu?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akustik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sert olacak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askerlik süreci Güney Kore meclisinde nasıl bir tartışmaya yol açtı?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 uzatımı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Muafiyet tartışmaları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sınırı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grubu hangi yıl çıkış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resmi fandom adının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 Yıldızlar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Sesler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Adorable Representative M.C. for Youth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K-Pop Elçileri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dünya çapında büyük başarı yakalayan 'Dynamite' şarkısı hangi dilde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en yaşlı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Jungkook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ana rapçisi ve grubun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J-Hope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bağlı olduğu şirket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HYBE (eski adıyla Big Hit)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YG Entertainment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 Entertainment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JYP Entertainment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üyelerinden hangisi 'Agust D' ismiyle solo çalışmalar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Jungkook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'Love Yourself' albüm serisinin ana teması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ve barış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sevgisi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sevmek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'Golden Maknae' lakabıyla bilinen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Jungkook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'Mic Drop' şarkısında hangi ünlü DJ ile iş birliği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Marshmello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Guetta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Calvin Harris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 Aoki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danslarıyla ünlü, 'J-Hope' sahne adını kullanan üyenin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Jung Hoseok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 Yoongi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 Taehyung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Jimin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2020 yılında Billboard Hot 100 listesinde 1 numaraya yükselen ilk şarkısı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Fake Love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Dynamite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With Luv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 grubu hangi yıl ve hangi şirket bünyesinde çıkış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2015, SM Entertainment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2016, JYP Entertainment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2017, HYBE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2016, YG Entertainment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'ana dansçı' ve 'lider rapçi' pozisyonunda bulunan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Jisoo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BLACKPINK'in resmi hayran kitlesinin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Blinks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Reveluv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'DDU-DU DDU-DU' şarkısının klibi YouTube'da hangi rekoru kırmasıyla ünlüdür?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uzun süren K-Pop klibi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ödül alan şarkı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dislike alan video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kısa sürede 1 milyar izlenmeye ulaşan K-Pop müzik videosu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 üyelerinden Rosé aslen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Zelanda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'Pink Venom' şarkısı hangi albümde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Kill This Love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Album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Born Pink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Square 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görseli (visual) olarak bilinen ve oyunculuk kariyeriyle de tanınan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Jisoo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Jennie'nin 2018 yılında yayınladığı ilk solo şarkısının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Flower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BLACKPINK, Coachella müzik festivalinde sahne alan ilk kadın K-Pop grubu unvanını hangi yıl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BLACKPINK'in yayınladığı şarkılardan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Fancy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Ice Cream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You Like That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Shut Down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Lisa hangi ülkede dünyaya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'Kill This Love' şarkısı hangi yıl piyasaya sürülmüştür?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çapında büyük ses getiren 'Squid Game' dizisinde oyunları yöneten gizemli figürün maskesinde hangi şekil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