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tablonun 1. grubunda yer alan ve 'alkali metaller' olarak bilinen elementler grubunda aşağıdakilerden hangisi bulunmaz?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Potasyum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Lityum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Kalsiyum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Altın elementinin periyodik tablodaki kimyasal sembolü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balonlarını şişirmek için kullanılan, yanıcı olmayan ve oldukça hafif olan soygaz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Ksenon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tabloda atom numarası 6 olan element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Berilyum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Radyoaktivite üzerine yaptığı çalışmalarla iki farklı bilim dalında (Fizik ve Kimya) Nobel Ödülü kazanan tek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Dmitri Mendeleev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Ernest Rutherford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Linus Pauling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Marie Curie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Penisilini keşfederek tıp ve biyokimya dünyasında devrim yaratan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Pasteur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Alexander Fleming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Antoine Lavoisier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Boyle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tablonun babası olarak kabul edilen ve elementleri atom ağırlıklarına göre sınıflandıran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Dalton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Niels Bohr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Henry Moseley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Dmitri Mendeleev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Atomun merkezinde yoğun bir çekirdek olduğunu kanıtlayan 'Altın Levha' deneyini kim gerçekleştirmiştir?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Ernest Rutherford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Planck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Chadwick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J.J. Thomson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Fullerenlerin (C60) keşfiyle 1996 yılında Nobel Kimya Ödülü'nü kazanan bilim insanları hangi yapıyı keşfetmişlerdir?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nanotüpler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Elmas kristali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Buckyball (Buckminsterfullerene)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Haber-Bosch süreci olarak bilinen ve endüstriyel amonyak sentezini sağlayan yöntem neyi mümkün kılmıştır?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 rafinasyonu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gübre üretimi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üretimi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DNA'nın çift sarmal yapısının keşfinde büyük rol oynayan ancak Nobel ödülü alırken dışarıda bırakılan kadın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Rosalind Franklin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 Meitner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Barbara McClintock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Dorothy Hodgkin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tabloda atom numarası 1 olan ve evrendeki en hafif element kabul edilen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Lityum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Berilyum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2013 yılında 'Kompleks kimyasal sistemler için çok ölçekli modeller' geliştirdikleri için Nobel Ödülü alan araştırmacıların temel katkısı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Bilgisayarlı kimya simülasyonları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bilgisayarlar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PCR tekniği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 düzenleme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kimyanın babası olarak bilinen ve kütlenin korunumu yasasını tanımlayan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Humphry Davy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Amedeo Avogadro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Antoine Lavoisier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Joseph Priestley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Lityum-iyon pillerin geliştirilmesiyle 2019 Nobel Kimya Ödülü'nü kazanan bilim insanları neyi başarmıştır?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Şarj edilebilir hafif piller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 yakıt hücreleri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panelleri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 iletkenler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CRISPR-Cas9 gen düzenleme teknolojisini geliştirerek 2020 Nobel Kimya Ödülü'nü paylaşan isimler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Jennifer Doudna ve Emmanuelle Charpentier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Goodenough ve Stanley Whittingham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Frances Arnold ve George Smith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Heck ve Ei-ichi Negishi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Moleküllerin 3 boyutlu yapısını belirlemek için kullanılan en yaygın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 kromatografisi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İnfrared spektroskopisi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spektrometrisi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X-ışını kristalografisi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Aspirin, kimyasal olarak hangi asit türevidir ve ağrı kesici özelliği ile bilinir?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Sülfürik asit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Sitrik asit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Asetilsalisilik asit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Fosforik asit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Plastiklerin geri dönüşümünü belirten sembollerde 'PET' kısaltması hangi polimeri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Polivinil klorür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Polietilen tereftalat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Polipropilen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Polistiren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Boya sanayisinde, boyanın yüzeye yapışmasını sağlayan ve kuruduğunda film tabakası oluşturan bileşene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Pigment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Katkı maddesi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Bağlayıcı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İlaçların vücutta daha hızlı çözünmesini sağlamak için genellikle hangi tür tuz formları tercih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Hidroklorür tuzları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Sülfat tuzları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Karbonat tuzları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İyodür tuzları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plastik türü genellikle tek kullanımlık su şişelerinde ve meşrubat ambalajlarında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Polietilen tereftalat (PET)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Polikarbonat (PC)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Polivinil klorür (PVC)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Polistiren (PS)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Oda sıcaklığında sıvı halde bulunan tek metal element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Cıva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Boyalara renk veren, çözünmeyen toz halindeki maddelere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Matlaştırıcı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Pigment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Plastikleştirici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Penisilin'in keşfi ile tıp dünyasında hangi dönem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Genetik tedavi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Aşılanma dönemi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Radyoterapi dönemi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Antibiyotik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PVC (Polivinil Klorür) boruların yapısında bulunan ve plastiklerin esnekliğini artıran kimyasal maddelere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Polimer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Antioksidan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Plastikleştirici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Katalizör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Yağlı boyaların inceltilmesinde veya fırça temizliğinde kullanılan yaygın organik çözücü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Gliserin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Aseton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Tiner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Etanol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İlaçların mide asidinden korunması için kapsüllerin dış yüzeyinde kullanılan kaplama teknolojisi neyi hedefler?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İlacın tadını değiştirmeyi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İlacın rengini korumayı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İlacın bağırsakta salınımını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kana karışmayı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plastik türü yüksek ısıya dayanıklı olduğu için mutfak gereçlerinde ve mikrodalga kaplarında tercih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Polistiren (PS)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Polipropilen (PP)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PVC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Antiseptik olarak kullanılan ve boya sanayisinde de koruyucu olarak yer alabilen iyot çözeltisinin yaygın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Gümüş nitrat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Tentürdiyot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 peroksit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Laboratuvarda üzerinde 'kuru kafa' sembolü bulunan bir kimyasal madde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Toksik (Zehirli) madde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Yanıcı madde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Aşındırıcı madde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Radyoaktif madde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Deri ile temasında ciddi yanıklara neden olan asit ve bazlar için kullanılan ortak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Oksitleyici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Piroforik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Korozif (Aşındırıcı)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İnert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Laboratuvarda sıvı kimyasallar döküldüğünde temizlik için aşağıdakilerden hangisi öncelikle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Havalandırma kapatılmalıdır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Uygun döküntü kiti veya nötralize edici ajan kullanılmalıdır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el ile silinmelidir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ile yıkanmalıdır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tabloda 'soygazlar' hangi grup numarasında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7. Grup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 Grup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17. Grup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18. Grup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kimyasalın güvenlik bilgilerine, fiziksel ve kimyasal özelliklerine en detaylı nereden ulaşılır?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Etiketin ön yüzünden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medyadan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Üreticinin web sitesindeki reklamdan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Bilgi Formu (MSDS/GBF)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Solunum için hayati öneme sahip olan ve periyodik tabloda 'O' sembolü ile gösterilen element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Kükürt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Elmas ve grafitin temelini oluşturan, yaşamın kimyası olarak adlandırılan element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Silisyum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Fosfor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tabloda 'Fe' sembolü ile gösterilen ve yapı malzemelerinde sıkça kullanılan element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Çinko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suyunda bolca bulunan ve sofra tuzunun yapısında yer alan ametal element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tablonun en aktif ametal grubu olan 'Halojenler' kaçıncı grupta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 Grup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2. Grup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17. Grup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18. Grup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