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PET plastikler yaygın olarak hangi ürünlerde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Boya kutusu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Araba lastiği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şişesi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Pencere çerçevesi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geri dönüştürülebilir bir malzemedir?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Islak kağıt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Plastik şişe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Kullanılmış peçete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Seramik tabak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Plastiklerin geri dönüştürülmesi neye katkı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Toprak veriminin düşmesine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kirliliğinin artmasına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plastik üretimine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Petrol tasarrufu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Geri dönüşüm sembolü olan üçgen içindeki sayı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Ağırlığı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Üretim tarihi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Plastik türü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Fiyatı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Plastikler hangi tür maddelerdir?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Sentetik polimerler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Organik meyveler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mineraller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Metal alaşımlar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Plastik atıkların okyanuslara karışması en çok neye zarar verir?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Gemi motorlarına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basıncına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Gelgit olaylarına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canlılarına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plastiğin özelliklerinden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Elektriği çok iyi iletmesi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Esneklik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Doğada hemen çözünmesi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ısıya dayanıklılık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Plastiklerin geri kazanımı için ilk adım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Yakmak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Toprağa gömmek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Denize atmak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Ayrıştırarak toplamak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Biyoplastikler neyden üretilir?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 petrol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Kömür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bitkisel kaynaklar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gaz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Plastik poşetlerin yasaklanmasının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Kağıt kullanımını düşürmek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Plastik kirliliğini azaltmak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Poşet fiyatlarını artırmak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az alışveriş yapılmasını sağlamak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Plastikler ısıtıldığında ne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Şekil değiştirir (erir)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sertleşir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Metalik özellik kazanır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Tamamen yok olur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Geri dönüşüm kutularında plastikler genellikle hangi renkte toplanır?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 veya Sarı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Plastiklerin geri dönüştürülüp tekrar ürün haline getirilmesine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Geri kazanım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Sentez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Dönüşüm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İmha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Periyodik tablonun 1. grubunda yer alan ve 'alkali metaller' olarak bilinen elementler grubunda aşağıdakilerden hangisi bulunmaz?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Potasyum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Sodyum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Lityum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Kalsiyum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Periyodik tabloda atom numarası 1 olan ve evrendeki en hafif element kabul edilen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Lityum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Helyum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Berilyum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Hidrojen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Oda sıcaklığında sıvı halde bulunan tek metal element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Cıva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Galyum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Brom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Sezyum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Periyodik tabloda 'soygazlar' hangi grup numarasında yer almaktadır?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7. Grup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1. Grup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17. Grup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18. Grup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Solunum için hayati öneme sahip olan ve periyodik tabloda 'O' sembolü ile gösterilen element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Kükürt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Azot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Oksijen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Elmas ve grafitin temelini oluşturan, yaşamın kimyası olarak adlandırılan element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Silisyum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Fosfor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Periyodik tabloda 'Fe' sembolü ile gösterilen ve yapı malzemelerinde sıkça kullanılan element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Nikel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Çinko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Deniz suyunda bolca bulunan ve sofra tuzunun yapısında yer alan ametal element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Brom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İyot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Periyodik tablonun en aktif ametal grubu olan 'Halojenler' kaçıncı grupta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1. Grup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2. Grup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17. Grup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18. Grup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Altın elementinin periyodik tablodaki kimyasal sembolü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Hava balonlarını şişirmek için kullanılan, yanıcı olmayan ve oldukça hafif olan soygaz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Helyum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Argon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Ksenon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Periyodik tabloda atom numarası 6 olan element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Azot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Berilyum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Radyoaktivite üzerine yaptığı çalışmalarla iki farklı bilim dalında (Fizik ve Kimya) Nobel Ödülü kazanan tek kişi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Dmitri Mendeleev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Ernest Rutherford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Linus Pauling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Marie Curie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Penisilini keşfederek tıp ve biyokimya dünyasında devrim yaratan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Louis Pasteur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Alexander Fleming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Antoine Lavoisier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Robert Boyle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Periyodik tablonun babası olarak kabul edilen ve elementleri atom ağırlıklarına göre sınıflandıran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John Dalton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Niels Bohr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Henry Moseley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Dmitri Mendeleev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Atomun merkezinde yoğun bir çekirdek olduğunu kanıtlayan 'Altın Levha' deneyini kim gerçekleştirmiştir?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Ernest Rutherford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Max Planck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James Chadwick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J.J. Thomson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Fullerenlerin (C60) keşfiyle 1996 yılında Nobel Kimya Ödülü'nü kazanan bilim insanları hangi yapıyı keşfetmişlerdir?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Grafen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 nanotüpler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Elmas kristali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Buckyball (Buckminsterfullerene)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Haber-Bosch süreci olarak bilinen ve endüstriyel amonyak sentezini sağlayan yöntem neyi mümkün kılmıştır?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Petrol rafinasyonu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Yapay gübre üretimi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Plastik üretimi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Nükleer enerji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DNA'nın çift sarmal yapısının keşfinde büyük rol oynayan ancak Nobel ödülü alırken dışarıda bırakılan kadın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Rosalind Franklin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Lise Meitner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Barbara McClintock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Dorothy Hodgkin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2013 yılında 'Kompleks kimyasal sistemler için çok ölçekli modeller' geliştirdikleri için Nobel Ödülü alan araştırmacıların temel katkısı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Bilgisayarlı kimya simülasyonları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Kuantum bilgisayarlar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PCR tekniği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 düzenleme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kimyanın babası olarak bilinen ve kütlenin korunumu yasasını tanımlayan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Humphry Davy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Amedeo Avogadro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Antoine Lavoisier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Joseph Priestley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Lityum-iyon pillerin geliştirilmesiyle 2019 Nobel Kimya Ödülü'nü kazanan bilim insanları neyi başarmıştır?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Şarj edilebilir hafif piller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Hidrojen yakıt hücreleri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panelleri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Süper iletkenler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CRISPR-Cas9 gen düzenleme teknolojisini geliştirerek 2020 Nobel Kimya Ödülü'nü paylaşan isimler kimlerdir?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Jennifer Doudna ve Emmanuelle Charpentier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John Goodenough ve Stanley Whittingham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Frances Arnold ve George Smith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Richard Heck ve Ei-ichi Negishi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Moleküllerin 3 boyutlu yapısını belirlemek için kullanılan en yaygın yöntem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 kromatografisi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İnfrared spektroskopisi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 spektrometrisi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X-ışını kristalografisi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Aspirin, kimyasal olarak hangi asit türevidir ve ağrı kesici özelliği ile bilinir?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Sülfürik asit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Sitrik asit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Asetilsalisilik asit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Fosforik asit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Plastiklerin geri dönüşümünü belirten sembollerde 'PET' kısaltması hangi polimeri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Polivinil klorür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Polietilen tereftalat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Polipropilen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Polistiren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Boya sanayisinde, boyanın yüzeye yapışmasını sağlayan ve kuruduğunda film tabakası oluşturan bileşene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Pigment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Katkı maddesi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Bağlayıcı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Çözücü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