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PET plastikler yaygın olarak hangi ürünlerde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kutusu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lastiği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şişesi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 çerçevesi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geri dönüştürülebilir bir malzemedir?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kağıt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Kullanılmış peçete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Seramik tabak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dönüştürülmesi neye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veriminin düşmesine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kirliliğinin artmasına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plastik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Petrol tasarrufu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 sembolü olan üçgen içindeki sayı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 türü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 hangi tür maddelerdir?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Sentetik polimerler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meyveler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mineraller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alaşımlar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 atıkların okyanuslara karışması en çok neye zarar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 motorlarına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basıncına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Gelgit olaylarına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canlılarına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plastiğin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çok iyi iletmesi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 hemen çözünmesi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ısıya 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kazanımı için ilk adım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Toprağa gömmek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Ayrıştırarak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Biyoplastikler neyden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 petrol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bitkisel kaynaklar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 poşetlerin yasaklanmasının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kullanımını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Plastik kirliliğini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Poşet fiyatlarını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alışveriş yapılmasını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 ısıtıldığında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Şekil değiştirir (erir)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sertleşir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Metalik özellik kazanır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yok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 kutularında plastikler genellikle hangi renkte toplanır?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 veya 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dönüştürülüp tekrar ürün haline getirilmesine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kazanım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tablonun 1. grubunda yer alan ve 'alkali metaller' olarak bilinen elementler grubunda aşağıdakilerden hangisi bulunmaz?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atom numarası 1 olan ve evrendeki en hafif element kabul edilen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Berilyum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Oda sıcaklığında sıvı halde bulunan tek metal element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Cıva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'soygazlar' hangi grup numarasında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Grup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Grup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18. Grup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için hayati öneme sahip olan ve periyodik tabloda 'O' sembolü ile gösterilen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Kükürt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Elmas ve grafitin temelini oluşturan, yaşamın kimyası olarak adlandırılan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Silisyum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'Fe' sembolü ile gösterilen ve yapı malzemelerinde sıkça kullanılan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suyunda bolca bulunan ve sofra tuzunun yapısında yer alan ametal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tablonun en aktif ametal grubu olan 'Halojenler' kaçıncı grupta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2. Grup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17. Grup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Grup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Altın elementinin periyodik tablodaki kimyasal sembolü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balonlarını şişirmek için kullanılan, yanıcı olmayan ve oldukça hafif olan soygaz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Ksenon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atom numarası 6 olan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Berilyum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üzerine yaptığı çalışmalarla iki farklı bilim dalında (Fizik ve Kimya) Nobel Ödülü kazanan tek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Linus Pauling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tıp ve biyokimya dünyasında devrim yaratan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Boyle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tablonun babası olarak kabul edilen ve elementleri atom ağırlıklarına göre sınıflandıran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Moseley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merkezinde yoğun bir çekirdek olduğunu kanıtlayan 'Altın Levha' deneyini kim gerçekleştirmiştir?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Chadwick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Fullerenlerin (C60) keşfiyle 1996 yılında Nobel Kimya Ödülü'nü kazanan bilim insanları hangi yapıyı keşfetmişlerdir?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nanotüpler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Elmas kristali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Buckyball (Buckminsterfullerene)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Haber-Bosch süreci olarak bilinen ve endüstriyel amonyak sentezini sağlayan yöntem neyi mümkün kılmıştır?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rafinasyonu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gübre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yapısının keşfinde büyük rol oynayan ancak Nobel ödülü alırken dışarıda bırakılan kadın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Barbara McClintock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Dorothy Hodgkin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2013 yılında 'Kompleks kimyasal sistemler için çok ölçekli modeller' geliştirdikleri için Nobel Ödülü alan araştırmacıların temel katkısı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Bilgisayarlı kimya simülasyonları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bilgisayarlar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PCR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düzenleme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kimyanın babası olarak bilinen ve kütlenin korunumu yasasını tanımlayan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Humphry Davy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Amedeo Avogadro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Priestley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Lityum-iyon pillerin geliştirilmesiyle 2019 Nobel Kimya Ödülü'nü kazanan bilim insanları neyi başarmıştır?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Şarj edilebilir hafif piller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yakıt hücreleri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panelleri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 iletkenler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gen düzenleme teknolojisini geliştirerek 2020 Nobel Kimya Ödülü'nü paylaşan isimler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Jennifer Doudna ve Emmanuelle Charpentier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Goodenough ve Stanley Whittingham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 Arnold ve George Smith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Heck ve Ei-ichi Negishi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Moleküllerin 3 boyutlu yapısını belirlemek için kullanılan en yaygın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kromatografisi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İnfrared spektroskopisi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spektrometrisi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X-ışını kristalografisi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Aspirin, kimyasal olarak hangi asit türevidir ve ağrı kesici özelliği ile bilinir?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Sülfürik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Sitrik asit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Asetilsalisilik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Fosforik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dönüşümünü belirten sembollerde 'PET' kısaltması hangi polimeri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Polivinil klorür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Polietilen tereftalat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Polipropilen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Polistiren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Boya sanayisinde, boyanın yüzeye yapışmasını sağlayan ve kuruduğunda film tabakası oluşturan bileşene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Pigment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Katkı maddesi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