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tarihinin ilk yazılı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Orhun Kitabeleri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Divanu Lugati't-Türk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Siyasetname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Kutadgu Bilig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kadınlara seçme ve seçilme hakkı hangi yıl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1934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 Antlaşması hangi yıl imzalanmıştır?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hazırlık döneminde ilk genelge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Havza Genelgesi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 Kongresi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 Kongresi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Amasya Genelgesi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Pavlov'un klasik koşullanma deneyinde, başlangıçta hiçbir tepki uyandırmayan ancak koşullanma sürecinden sonra tepki ortaya çıkaran uyarıcıya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 uyarıcı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Koşulsuz uyarıcı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Pekiştireç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Koşullu uyarıcı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Skinner'ın edimsel koşullanma kuramına göre, davranışın ardından gelen ve davranışın tekrarlanma olasılığını azaltan sürece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Olumlu pekiştirme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Olumsuz pekiştirme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Thorndike'ın 'Etki Yasası'na göre, bir davranışın ardından gelen durum eğer organizmayı tatmin ediyorsa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Davranışın yerleşme olasılığı 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Organizma tepkiyi geneller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Davranış anında unutulur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Davranış sönmeye başlar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Bandura'nın Sosyal Öğrenme Kuramı'na göre, bireyin bir davranışı model alması için gereken en temel süreçlerden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Olumsuz pekiştirme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Dikkat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koşullanma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denge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Tolman'ın 'İşaret-Öğrenme' kuramında, pekiştirme olmasa bile organizmanın çevresindeki ipuçlarını zihninde haritalandırması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Amaçlı davranış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Bilişsel harita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Gizil öğrenme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öğrenme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Gestalt kuramına göre, parçaların bir bütün olarak algılanması ve aniden çözümün bulunmasına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Deneme-yanılma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Zincirleme öğrenme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Kavrayış yoluyla öğrenme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Kademeli yaklaştırma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Vygotsky'nin kuramında, çocuğun tek başına yapamadığı ancak bir yetişkinin rehberliğinde yapabildiği aralığa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Yapılandırmacı öğrenme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yapılandırma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gelişim alanı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Yakınsal gelişim alanı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açılış tarihi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 Mayıs 1919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öğrencinin daha önce öğrendiği bir bilginin, yeni öğrenilen bilgiyi hatırlamasını zorlaştırmasına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Sıralı konum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İleriye ket vurma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Bastırma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ket vurma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Bilgiyi İşleme Kuramı'na göre, bilginin kalıcı belleğe aktarılmadan önce kısa süreli tutulduğu ve işlendiği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süreli bellek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Duyusal kayıt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Kısa süreli bellek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Yürütücü kontrol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Skinner'ın edimsel koşullanma kuramında, istenmeyen bir davranışın ardından hoşa gitmeyen bir uyarıcının ortama eklenmesi hangi kavramla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Birinci tip ceza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Olumsuz pekiştirme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tip ceza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Bilişsel öğrenme kuramcılarına göre, öğrenme sürecinde bilginin zihinde anlamlandırılması ve mevcut bilgilerle ilişkilendirilmesine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getirme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haritalama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Örgütleme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Kodlama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Klasik koşullanmada, koşullu uyarıcının tek başına tekrar tekrar sunulması sonucunda koşullu tepkinin zayıflaması ve yok olması durumuna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Sönme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Ayırt 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Kendiliğinden geri gelme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kamu personeli seçme sınavını düzenleyen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ÖSYM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TÜİK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 kısaltmasının açılımı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Kamu Personeli Seçme Sınavı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Kurum Personeli Sınavı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Kamu Personeli Sınavı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Kariyer Personel Seçme Sınavı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 Türkiye'de ilk kez hangi yılda uygulanmaya başlanmıştır?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KPSS'nin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Yurt dışına öğrenci göndermek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sektörde iş bulmak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Üniversiteye giriş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Kamu kurumlarına personel atamak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KPSS'de adayların genel yetenek ve genel kültür düzeylerini ölçen oturumun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Bilimleri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ÖABT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Alan Bilgisi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Genel Yetenek-Genel Kültür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Kutadgu Bilig'in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Edip Ahmet Yükneki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Kaşgarlı Mahmut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Hoca Ahmet Yesevi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Yusuf Has Hacip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Öğretmen adaylarının girmek zorunda olduğu özel alan sınavının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DGS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KPSS 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ÖABT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 puan türleri içerisinde en yaygın kullanılan puan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P121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 sonuçları açıklandıktan sonra tercih işlemlerini kim yönetir?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Kaynakları Ofisi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ÖSYM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Cumhurbaşkanlığı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Personel Başkanlığı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 A grubu sınavları genellikle hangi meslek grubu için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Kariyer meslek adayları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KPSS'de yanlış cevaplar doğru sayısını etkiler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genel kültürde etkiler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matematikte etkiler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Evet, 4 yanlış 1 doğruyu götürür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etkilemez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 sonuçları kaç yıl süreyle geçerlidir?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Süresiz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 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KPSS'de en fazla kaç oturum düzenlenebilir?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Çoklu oturum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 başvuru işlemleri nereden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Müdürlüğü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İlçe Milli Eğitim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ÖSYM AİS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E-Devlet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KPSS'de kopya çekilmesi veya kural ihlali durumunda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Sınav iptal edilir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Uyarı verilir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Puan kırılır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tekrarı istenir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 sonuçlarına itiraz süresi genellikle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hafta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15 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gün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Atatürk'ün 'Ordular ilk hedefiniz Akdeniz'dir' dediği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KPSS'ye girmek için en temel şart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 bilmek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TC vatandaşı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Ehliyet sahibi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Vakıf üniversitesi mezunu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Medeni Kanunu hangi yıl kabul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1926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başkenti hangi tarihte Ankara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Kasım 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13 Ekim 1923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İstanbul'un fethini gerçekleştiren Osmanlı padişahı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Fatih Sultan Mehmet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Kanuni Sultan Süleyman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Sultan Selim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Bey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Atatürk ilkesidir?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Liberalizm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Kapitalizm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Sivas Kongresi'nde alınan en önemli karar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Saltanatın kaldırılması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Halifeliğin kaldırılması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Manda ve himayenin reddi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