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tarihinin ilk yazılı eseri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Orhun Kitabeleri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Divanu Lugati't-Türk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Siyasetname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Kutadgu Bilig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kadınlara seçme ve seçilme hakkı hangi yıl verilmiştir?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1934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1930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Lozan Antlaşması hangi yıl imzalanmıştır?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Savaşı'nın hazırlık döneminde ilk genelge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Havza Genelgesi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Erzurum Kongresi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Sivas Kongresi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Amasya Genelgesi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Pavlov'un klasik koşullanma deneyinde, başlangıçta hiçbir tepki uyandırmayan ancak koşullanma sürecinden sonra tepki ortaya çıkaran uyarıcıya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 uyarıcı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Koşulsuz uyarıcı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Pekiştireç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Koşullu uyarıcı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Skinner'ın edimsel koşullanma kuramına göre, davranışın ardından gelen ve davranışın tekrarlanma olasılığını azaltan sürece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Sönme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Olumlu pekiştirme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Ceza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Olumsuz pekiştirme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Thorndike'ın 'Etki Yasası'na göre, bir davranışın ardından gelen durum eğer organizmayı tatmin ediyorsa ne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Davranışın yerleşme olasılığı artar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Organizma tepkiyi geneller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Davranış anında unutulur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Davranış sönmeye başlar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Bandura'nın Sosyal Öğrenme Kuramı'na göre, bireyin bir davranışı model alması için gereken en temel süreçlerden biri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Olumsuz pekiştirme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Dikkat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Klasik koşullanma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Bilişsel denge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Tolman'ın 'İşaret-Öğrenme' kuramında, pekiştirme olmasa bile organizmanın çevresindeki ipuçlarını zihninde haritalandırması durumuna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Amaçlı davranış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Bilişsel harita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Gizil öğrenme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 öğrenme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Gestalt kuramına göre, parçaların bir bütün olarak algılanması ve aniden çözümün bulunmasına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Deneme-yanılma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Zincirleme öğrenme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Kavrayış yoluyla öğrenme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Kademeli yaklaştırma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Vygotsky'nin kuramında, çocuğun tek başına yapamadığı ancak bir yetişkinin rehberliğinde yapabildiği aralığa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Yapılandırmacı öğrenme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yapılandırma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Bilişsel gelişim alanı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Yakınsal gelişim alanı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TBMM'nin açılış tarihi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23 Nisan 1920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29 Ekim 1923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 Mayıs 1919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 Ağustos 1922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öğrencinin daha önce öğrendiği bir bilginin, yeni öğrenilen bilgiyi hatırlamasını zorlaştırmasına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Sıralı konum etkisi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İleriye ket vurma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Bastırma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Geriye ket vurma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Bilgiyi İşleme Kuramı'na göre, bilginin kalıcı belleğe aktarılmadan önce kısa süreli tutulduğu ve işlendiği yer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Uzun süreli bellek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Duyusal kayıt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Kısa süreli bellek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Yürütücü kontrol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Skinner'ın edimsel koşullanma kuramında, istenmeyen bir davranışın ardından hoşa gitmeyen bir uyarıcının ortama eklenmesi hangi kavramla açıklanır?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Sönme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Birinci tip ceza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Olumsuz pekiştirme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İkinci tip ceza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Bilişsel öğrenme kuramcılarına göre, öğrenme sürecinde bilginin zihinde anlamlandırılması ve mevcut bilgilerle ilişkilendirilmesine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 getirme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Bilişsel haritalama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Örgütleme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Kodlama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Klasik koşullanmada, koşullu uyarıcının tek başına tekrar tekrar sunulması sonucunda koşullu tepkinin zayıflaması ve yok olması durumuna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Genelleme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Sönme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Ayırt etme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Kendiliğinden geri gelme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kamu personeli seçme sınavını düzenleyen kurum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ÖSYM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MEB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YÖK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TÜİK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KPSS kısaltmasının açılımı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Kamu Personeli Seçme Sınavı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Kurum Personeli Sınavı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Kamu Personeli Sınavı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Kariyer Personel Seçme Sınavı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KPSS Türkiye'de ilk kez hangi yılda uygulanmaya başlanmıştır?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1999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KPSS'nin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Yurt dışına öğrenci göndermek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Özel sektörde iş bulmak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Üniversiteye giriş yapmak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Kamu kurumlarına personel atamak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KPSS'de adayların genel yetenek ve genel kültür düzeylerini ölçen oturumun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Bilimleri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ÖABT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Alan Bilgisi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Genel Yetenek-Genel Kültür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Kutadgu Bilig'in yazarı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Edip Ahmet Yükneki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Kaşgarlı Mahmut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Hoca Ahmet Yesevi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Yusuf Has Hacip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Öğretmen adaylarının girmek zorunda olduğu özel alan sınavının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DGS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KPSS 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ÖABT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KPSS puan türleri içerisinde en yaygın kullanılan puan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P121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P10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KPSS sonuçları açıklandıktan sonra tercih işlemlerini kim yönetir?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Kaynakları Ofisi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ÖSYM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Cumhurbaşkanlığı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 Personel Başkanlığı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KPSS A grubu sınavları genellikle hangi meslek grubu için yapılır?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Kariyer meslek adayları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Doktorlar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İşçiler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KPSS'de yanlış cevaplar doğru sayısını etkiler mi?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genel kültürde etkiler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matematikte etkiler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Evet, 4 yanlış 1 doğruyu götürür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Hayır, etkilemez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KPSS sonuçları kaç yıl süreyle geçerlidir?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yıl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Süresiz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yıl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yıl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KPSS'de en fazla kaç oturum düzenlenebilir?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Çoklu oturum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KPSS başvuru işlemleri nereden yapılır?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Nüfus Müdürlüğü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İlçe Milli Eğitim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ÖSYM AİS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E-Devlet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KPSS'de kopya çekilmesi veya kural ihlali durumunda ne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Sınav iptal edilir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Uyarı verilir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Puan kırılır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Sınav tekrarı istenir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KPSS sonuçlarına itiraz süresi genellikle ne kadardır?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hafta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 gün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gün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 Atatürk'ün 'Ordular ilk hedefiniz Akdeniz'dir' dediği savaş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I. İnönü Savaşı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Taarruz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Çanakkale Savaşı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Sakarya Meydan Muharebesi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KPSS'ye girmek için en temel şart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dil bilmek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TC vatandaşı olmak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Ehliyet sahibi olmak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Vakıf üniversitesi mezunu olmak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Medeni Kanunu hangi yıl kabul edilmiştir?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1934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1930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başkenti hangi tarihte Ankara olmuştur?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23 Nisan 1920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 Kasım 1923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29 Ekim 1923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13 Ekim 1923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İstanbul'un fethini gerçekleştiren Osmanlı padişahı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Fatih Sultan Mehmet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Kanuni Sultan Süleyman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Yavuz Sultan Selim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 Bey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Atatürk ilkesidir?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Liberalizm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Kapitalizm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Laiklik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Sivas Kongresi'nde alınan en önemli karar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Saltanatın kaldırılması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Halifeliğin kaldırılması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Cumhuriyetin ilanı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Manda ve himayenin reddi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