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Bitcoin'in yaratıcısı olarak bilinen ve 2008 yılında teknik makaleyi yayımlayan takma isimli kişi veya grup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Nakamoto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 Finney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Nick Szabo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2022 yılında çöken ve kripto piyasalarında büyük bir güven krizine yol açan Terra (LUNA) projesi ne tür bir varlıktı?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Layer-2 Çözümü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NFT Pazaryeri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 Borsa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Algoritmik Stablecoin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ağının 'Proof of Work'ten 'Proof of Stake'e geçtiği büyük güncellemenin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Shanghai Upgrade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Merge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London Fork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Beacon Chain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cüzdanlarında, kullanıcının varlıklarına erişimini sağlayan ve gizli tutulması gereken anahtar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Private Key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Transaction 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Wallet Address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 cüzdanının 'Seed Phrase' (kurtarma ifadesi) ile ilgili en güvenli uygulama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hesabına taslak olarak kaydetmek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ortamda bir not defterinde saklamak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bir yerde, fiziksel olarak kağıda yazıp saklamak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Güvendiğin bir arkadaşınla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'Phishing' (oltalama) saldırısı belirtisi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Aciliyet hissi yaratan ve linke tıklamanı isteyen şüpheli bir e-posta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Blokzincir üzerindeki halka açık işlem geçmişi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cüzdanın kendi resmi yazılımı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borsa uygulamasından gelen bildirim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dünyasında 'Rug Pull'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Proje geliştiricilerinin likiditeyi çekip projeyi terk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ücretlerinin (gas fee) çok yükselmesi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Cüzdanın hacklenmesi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Borsanın bakım moduna girmesi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faktörlü doğrulama (2FA) için hangisi en güvenli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SMS ile gelen kodlar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ile onay kodu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Şifreyi hatırlatıcı bir soru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Authenticator veya Authy gibi uygulamalar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'Ponzi' şeması benzeri bir kripto dolandırıcılığı belirtisidir?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düşük işlem ücretleri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ve çok yüksek garantili kazanç vaadi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 borsa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kaynak kodlu yazılım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sitesinin sahte olup olmadığını anlamak için ilk bakılması gereken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Sayfadaki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Sitedeki reklamlar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sitesinin URL adresi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Sitedeki 'Hakkımızda' yazısı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Donanım cüzdan (Cold Wallet) kullanmanın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anahtarları (private keys) internetten izole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ücretlerini sıfırlamak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paraları otomatik olarak satmak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işlem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 ağında ilk blok olan 'Genesis Block' hangi yıl kazılmıştır?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ekosisteminde 'Honey Pot' saldırısı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satın alınabilen ama satılamayan token tuzakları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saldırısı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 şifresini tahmin etme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Hatalı transfer işlemi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airdrop'a katılırken cüzdanınızı bağladığınızda en büyük risk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Cüzdanınızdaki tüm varlıklara erişim izni (smart contract approval)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Airdrop'un çok geç gelmesi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hızının yavaşlaması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ücretinin yüksek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'ünlü bir kişi' tarafından kripto para gönderirseniz iki katını geri göndereceğini iddia eden mesajlara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Giveaway dolandırıcılığı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atma (flexing) stratejisi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 kazancı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yapıcı (market maker) desteği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işlem türü blokzincirinde geri döndürülemez?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 tahsili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kartı ödemesi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 havalesi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 transferi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varlıklarınızı borsada tutmak yerine kişisel cüzdanda tutmanın temel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Otomatik staking geliri elde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düşük vergi ödemek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kolay al-sat yapabilmek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iflas etse bile varlıkların korunması (Not your keys, not your coins)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Mayıs 2022'de çöken ve ekosistemde büyük bir domino etkisine yol açan algoritmik stablecoin'in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USDT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USDC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UST (TerraUSD)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FTX borsasının iflası öncesinde, borsanın yerel token'ı olan FTT'nin büyük bir kısmını elinde tutan ve bu durumun krizi tetiklediği borsa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Bybit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Coinbase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Terra (LUNA) krizinin temelinde yatan, LUNA ile UST arasındaki dengeyi sağlayan mekanizma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 (PoS)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 (PoW)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Arbitraj tabanlı mint/burn mekanizması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rezerv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FTX'in kurucusu ve eski CEO'su olan, kripto dünyasının en büyük dolandırıcılık vakalarından birinin başrolü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Brian Armstrong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Bankman-Fried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Changpeng Zhao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2022 yılındaki kripto kışını derinleştiren, müşteri varlıklarını dondurarak iflasını açıklayan devasa kripto borç verme platformu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Celsius Network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Compound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Aave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Uniswap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Tarihteki ilk gerçek dünya kripto para alışverişi olarak bilinen ve 10.000 BTC ile iki pizza alınan gün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 Friday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Cyber Monday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Halving 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 Pizza 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FTX krizi sırasında ortaya çıkan, Sam Bankman-Fried’ın FTX müşterilerinin fonlarını kendi ticaret şirketi olan hangi kuruluşa aktardığı anlaşıldı?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Grayscale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Galaxy Digital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MicroStrategy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Alameda Research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Terra (LUNA) ekosisteminin çöküşünden sonra kurulan yeni blockchain ağının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Terra Classic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Solana 2.0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Terra 2.0 (LUNA)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Cosmos Hub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piyasasında 2022 yılında yaşanan çöküşlerin genel adı olarak literatüre ne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Baharı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 Koşusu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Balonu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Arrow Capital (3AC) adlı fonun batışı, piyasadaki hangi yapısal sorunu gözler önüne sermiştir?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Blokzincir ağının yavaşlaması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kaldıraçlı işlem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Yetersiz yazılım güvenliği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cüzdanlarının hacklenmesi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stablecoin, LUNA/UST krizinin ardından yatırımcıların güvenini kaybederek kısa süreliğine 1 doların altına düşmüştür?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USDC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Pax Dollar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Tether (USDT)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FTX'in iflası sonrası borsanın başına getirilen ve Enron'un tasfiyesini yönetmiş olan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J. Ray III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Justin 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Gensler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Hoskinson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ekosisteminde 'Too Big to Fail' (Batmayacak kadar büyük) olarak görülen hangi platformun çöküşü piyasada büyük bir güven kaybına neden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FTX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Ethereum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Bitcoin'in yaratıcısı olarak bilinen gizemli kişi veya grup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Nakamoto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Charlie Lee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Elon Musk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ağının kurucusu olan ünlü yazılımcı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Brian Armstrong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Changpeng Zhao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Craig Wright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Binance borsasının kurucusu olan ve kısaca CZ olarak tanınan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Justin 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Changpeng Zhao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Bankman-Fried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Tyler Winklevoss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Akıllı sözleşmeler (smart contracts) kavramını blockchain dünyasına ana akım olarak getiren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Ethereum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Cardano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Polkadot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Litecoin'i geliştiren eski Google mühendisi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 Finney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Nick Szabo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Gavin Wood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Charlie Lee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 madenciliği ödüllerinin her 210.000 blokta bir yarıya düşürülmesi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Fork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Halving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2014 yılında hacklenerek o dönemin en büyük kripto para borsası felaketine yol açan borsa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Mt. Gox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Coinbase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ağının 2016 yılında yaşadığı büyük saldırı sonrası bölünmesiyle ortaya çıkan 'orijinal' zincirin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Ethereum 2.0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Ethereum Classic (ETC)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Optimism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ülke 2021 yılında Bitcoin'i resmi para birimi (legal tender) olarak kabul eden ilk devlet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Nijerya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Salvador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Bitcoin'in temelini oluşturan ve işlemleri onaylamak için kullanılan mutabakat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 (PoW)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 (PoS)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Delegated Proof of Stake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History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