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mekaniğinde gözlemcinin sisteme müdahalesiyle dalga fonksiyonunun çökmesini ifade eden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Schrödinger'in Kedisi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Heisenberg Belirsizlik İlkesi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Dolanıklık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Kopenhag Yorumu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Friedrich Nietzsche'nin 'Böyle Buyurdu Zerdüşt' eserinde bahsettiği, insanın kendini aşma idealini temsil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Übermensch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Ressentiment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 Fati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döneminde perspektif kurallarını matematiksel olarak temellendiren ve 'Mimarlık Üzerine' eseriyle bilinen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Leon Battista Alberti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 Angelico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Sandro Botticelli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ilişkilerde 'Realizm' ekolünün kurucusu kabul edilen ve 'Savaş ve Barış' üzerine çalışmalarıyla bilinen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Hobbes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Morgenthau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Kenneth Waltz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Niccolò Machiavelli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Ekonomide 'Phillips Eğrisi', hangisi ile hangisi arasındaki ters yönlü ilişkiyi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Faiz - Enflasyon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 - Yatırım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İşsizlik - Enflasyon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Büyüme - Dış Borç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James Joyce'un 'Ulysses' adlı eserinde kullandığı, karakterin zihninden geçenlerin doğrudan ve düzensiz aktarıldığı teknik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 Anlatım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Dışavurumculuk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Bilinç Akışı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Büyülü Gerçekçilik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1648 Vestfalya Antlaşması'nın uluslararası hukuk tarihindeki temel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haklarının evrenselleşmesi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Ulus-devlet egemenliği kavramının doğuşu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Sömürgeciliğin yasaklanması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ticaretin başlaması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Biyolojide 'Epigenetik' mekanizmaların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 onarmak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dizilimini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sentezini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 dizilimi değişmeden gen ifadesini düzenlemek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 tiyatrosunda izleyicide uyandırılan 'korku ve acıma yoluyla ruhun arınması' duygusuna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Anagnorisis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Katarsis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Mimesis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sosyolojinin kurucularından Max Weber'e göre, kapitalizmin doğuşunda hangi düşünce akışı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Protestan Ahlakı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Marksist Materyalizm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 Rasyonalizmi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Birliği'nin temelini atan 1957 tarihli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Maastricht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Lizbon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felsefesinde 'el-Muallimü’s-Sânî' (İkinci Öğretmen) olarak bilinen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Makroekonomide 'Gayri Safi Yurtiçi Hasıla' hesaplanırken hangisi dikkate alınmaz?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 dengesi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el mal satışları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harcamaları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Yatırım harcamaları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'Tanzimat Fermanı' hangi padişah döneminde ilan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Abdülhamid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Abdülmecid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Mahmut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Abdülaziz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Matematiksel mantıkta 'Eksiklik Teoremi' ile sistemlerin kendi içinde kanıtlanamaz önermeleri olduğunu kanıtlayan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 Gödel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Bertrand Russell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Hilbert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Turing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TRURTFUIRTIUJ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Turfut kac yasinda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 kuşağının ilk burcu olan ve yönetici gezegeni Mars olan ateş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tarafından yönetilen ve liderlik vasıflarıyla öne çıkan ateş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elementinin değişken niteliğini taşıyan, özgürlüğüne düşkünlüğüyle bilinen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burçlardan hangisi ateş elementine mensup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Koç burcunun temsil ettiği temel yaşam enerjisi ve dürtü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düşünce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Sakinlik ve 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Girişimcilik ve cesaret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derinlik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Aslan burcunun astrolojik olarak temsil ettiği temel arketip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Kral/Kraliçe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burcunun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burçlarının ortak özelliği olan 'elemental' nitelikleri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 odaklılık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Tutku ve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burcunun sembolü olan mitolojik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Sentor (Okçu)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Aslan burcu hangi mevsimi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Koç burcunun en belirgin olumsuz özelliği olarak kabul edilen davranış biçimi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Cimrilik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Sabırsızlık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burçları genel olarak hangi element grubuyla en uyumlu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burçlardan hangisi toprak elementine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Detaycı, mükemmeliyetçi ve analitik zekasıyla öne çıkan toprak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Zodyak'ın en hırslı ve kariyer odaklı burcu olarak bilinen, disipliniyle tanınan toprak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Oğlak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Yönetici gezegeni Venüs olan ve konfora, estetiğe düşkünlüğüyle bilinen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burçları genel olarak hangi temel özellikleriyle tanınırlar?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İletişimci, entelektüel ve özgür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Duygusal, değişken ve sezgisel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Pratik, gerçekçi ve güvenilir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Ateşli, lider ve maceracı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Başak burcunun modern astrolojideki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Oğlak burcunu yöneten ve astrolojide sorumluluk, zaman ve sınırları temsil eden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Boğa burcu hangi mevsimin başlangıcını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Başak burcunun tipik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 odaklı olma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Eleştirel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Dürtüsel ve plansız hareket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 tutkusu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Oğlak burcunun sembolü olan mitolojik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Keçisi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Kanatlı 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burçları ile en uyumlu olduğu varsayılan element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