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yıllarında Doğu Anadolu'da bir Ermeni devleti kurulmasını engellemek amacıyla kurulan yararlı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 Muhafaza-i Hukuk-u Milliye Cemiyeti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Kilikyalılar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 Müdafaa-i Hukuk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Anadolu Müdafaa-i Hukuk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işgalini protesto etmek amacıyla kurulan ve 'ilhakı reddeden'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Mavri Mira Cemiyeti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Redd-i İlhak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Pontus Rum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Karakol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cephane taşırken şehit düşen simge isim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Şahin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Yörük Ali Efe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Sütçü İmam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Mücadele'de Güney Cephesi'nde Fransızlara karşı büyük bir direniş gösteren ve 'Şahin Bey' lakabıyla tanınan savunma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Paşa, Millî Mücadele'yi başlatmak üzere 19 Mayıs 1919'da hangi şehre ayak basmıştır?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Mücadele döneminde Doğu Cephesi'nde hangi devlete karşı mücadele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Ermenistan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İnönü Zaferi'nden sonra kabul edilen, Türk devletinin varlığını uluslararası alanda kabul eden ilk anayasa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Sened-i İttifak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 Anayasası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Kanun-i Esasi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Teşkilat-ı Esasiye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Güney Cephesi'nde Fransızlara karşı büyük başarı gösteren 'Sütçü İmam' hangi ilimizin savunmasında yer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Kahramanmaraş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askerî safhasını bitiren ve diplomatik dönemi başlatan zafer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Eskişehir-Kütahya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Kemal'e 'Başkomutanlık' yetkisinin verildiği, Türk ordusunun taarruz gücüne ulaştığı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Batı Cephesi'nde Yunanlılara karşı kazanılan ilk zafer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azınlıklar tarafından kurulan ve 'Rumların bölgedeki emellerine hizmet eden' cemiyet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Hınçak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Mavri Mira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Alyans İsrail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Mücadele döneminde toplanan Erzurum Kongresi'nin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kez millî sınırlardan bahsedilmesi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Mebusan Meclisi'nin açılması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Sevr Antlaşması'na karşı Türk halkının direnişini simgeleyen ve geçersiz sayılan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Sevr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şairi Mehmet Akif Ersoy, marşı hangi savaşın devam ettiği süreçte yazmıştır?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diplomatik alandaki en büyük zaferi kabul edilen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Mücadele döneminde 'Ordular, ilk hedefiniz Akdeniz'dir. İleri!' emri nerede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Dumlupınar (Büyük Taarruz)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Kocatepe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'Geldikleri gibi giderler' sözünü söylediği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Mücadele'de 'Kara Fatma' lakabıyla bilinen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Fatma Seher Erden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Savaş sonrası imzalanan hangi antlaşma ile İstanbul, Boğazlar ve Doğu Trakya savaşılmadan kurtarılmıştır?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Mudanya Ateşkes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 başlatan Mustafa Kemal Atatürk, 19 Mayıs 1919'da hangi şehre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düşmana karşı savaşılan cephelerden hangisi 'Doğu Cephesi'dir?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Ermeniler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 Kongresi'nde tüm yararlı cemiyetler hangi isim altında tek çatı altında toplanmıştır?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Müdafaa-i Hukuk-u Milliye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Anadolu ve Rumeli Müdafaa-i Hukuk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Kongre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Karakol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 (TBMM) hangi tarihte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kadın kahramanlarından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Sabiha Gökçen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düşmana karşı savaşılan 'Güney Cephesi'nde hangi devletle mücadele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askeri safhasını bitiren büyük zafer hangi tarihte kazanılmıştır?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merkezi olan ve Milli Mücadele'nin yönetildiği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Yunanlılara karşı kazanılan ilk büyük zafer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Dumlupınar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 sonrasında imzalanan ve Türkiye'nin bağımsızlığını dünyaya duyuran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Lozan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Kemal'in 'Ordular, ilk hedefiniz Akdeniz'dir' emrini verdiği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'Ya istiklal ya ölüm' sözünü kim söylemiştir?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döneminde halkın kurduğu direniş birliklerine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Kuvayi Milliye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Müdafaa-i Hukuk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Hükümeti'nin desteklediği ve Milli Mücadele karşıtı yayınlar yapan cemiyet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Sulh ve Selamet-i Osmaniye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 Muhipleri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Trakya Paşaeli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Kilikyalılar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Batı Cephesi komutanı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Refet Bele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Fuat Cebesoy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Anadolu'da Yunan işgaline karşı 'ilk kurşunu' sıkan gazeteci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Hasan Tahsin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Nadi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döneminde basın-yayın yoluyla kamuoyu oluşturmayı amaçlayan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Karakol Cemiyeti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Kilikyalılar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Kongre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Redd-i İlhak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Çukurova bölgesini Fransız ve Ermeni işgaline karşı korumak amacıyla kurulan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Müdafaa-i Hukuk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Kilikyalılar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Trakya Paşaeli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 Muhafaza-i Hukuk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kadın kahramanlarımızdan biri olan ve Erzurum Kongresi sürecinde aktif rol alan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Varlığa Düşman Cemiyetler arasında yer alan ve İngiliz mandasını savunan kuruluş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İngiliz Muhipleri Cemiyeti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Sulh ve Selamet-i Osmaniye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 ve İtilaf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Kürt Teali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