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LGS sınav sisteminde öğrencilerin yerleştirme puanı hesaplanırken en büyük ağırlığa sahip ders grubu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Türkçe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İngilizce, Din Kültürü, İnkılap Tarihi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Matematik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Matematik, Fen Bilimleri, Türkçe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LGS sınavında 'Sayısal Bölüm' toplam kaç dakikadır?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LGS sınavında her 3 yanlış cevap kaç doğru cevabı götürür?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Götürmez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0.5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LGS puan hesaplamasında en önemli kriter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 etkinlikler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Devamsızlık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 notu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Merkezi sınav puanı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LGS'de öğrencilerin okul başarı puanı kaç üzerinden hesaplanır?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LGS sınavında öğrencilerin dikkat etmesi gereken en önemli belge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Öğrenci belgesi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Sağlık raporu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Diploma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Kimlik kartı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LGS sınavına girmek zorunlu mudur?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fen lisesi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özel okul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LGS sistemi Türkiye'de ilk kez hangi eğitim-öğretim yılında uygulanmaya başlandı?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2016-2017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2019-2020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2017-2018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2018-2019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LGS'den önce ortaöğretime geçişte kullanılan sistemin adı neydi?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TEOG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SBS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Lise Giriş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LGS sınavının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 sayısını azaltmak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Nitelikli okullara yerleştirmek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Üniversiteye hazırlamak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Öğrencileri elemek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LGS'nin uygulanmasından sorumlu kurum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MEB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YÖK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ÖSYM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TÜBİTAK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LGS sınavlarında öğrencilerin başarısını etkileyen en kritik derslerden biri olan 'Matematik' dersinin katsayısı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LGS sınavı kaç oturumda gerçekleştirilir?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LGS'de sınavla öğrenci alan okullara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Meslek Liseleri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Proje Okulları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İmam Hatip Liseleri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Anadolu Liseleri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LGS merkezi sınavında öğrencilere kaç farklı kitapçık türü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LGS'de yerel yerleştirme hangi kritere göre yapılır?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İkamet adresi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 notu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Kura çekimi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Sınav puanı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LGS sistemi ile öğrencilerin yerleştiği okul türleri arasında hangisi yoktur?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Fen Liseleri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Açıköğretim Liseleri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 Bilimler Liseleri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Anadolu Liseleri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LGS sınavında yanlışların doğruyu götürme uygulaması başlangıçta nasıldı?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Uygulanmadı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matematikte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Uygulandı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Türkçede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LGS kılavuzu her yıl ne zaman yayımlanır?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Sınavdan hemen önce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Yılbaşında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Sınavdan aylar önce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 yılı başında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LGS sınav sonuçları genellikle ne zaman açıklanır?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hafta sonra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ay sonra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Sınav günü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 ay sonra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LGS'de tercih listesinde kaç okul tercih edilebilir?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LGS'de yerleştirme sonuçlarına itiraz süresi ne kadardır?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 gün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gün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 gün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LGS sınavında öğrenciler toplam kaç soruya yanıt verir?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LGS sistemi ile ilgili en güncel yönetmelik değişikliği hangi kurum tarafından yapılır?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Cumhurbaşkanlığı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Valilik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MEB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TBMM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LGS sınavında öğrenciler kalem ve silgiyi nereden temin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Sınav salonunda verilir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Kırtasiyeden alır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 yönetiminden alır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Evden getirir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LGS sınavında sınav süresince tuvalet ihtiyacı için dışarı çıkılabilir mi?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Sınav son 15 dakika kala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Öğretmen izniyle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LGS sınavına girecek öğrencinin fotoğraflı giriş belgesi nerede yayımlanır?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E-Okul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 panosunda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Meb.gov.tr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Posta yoluyla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LGS sınavında sınav binasına saatle girilebilir mi?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analog saat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dijital saat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LGS sınavında sınav esnasında su içmek serbest midir?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Evet, şeffaf şişede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molada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öğretmen izniyle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LGS sınavında cevap kağıdında imza hangi kalemle atılmalıdır?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 tükenmez kalem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Siyah tükenmez kalem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Kurşun kalem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Kurşun veya tükenmez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LGS'de sınav puanı eşit olan öğrencilerin yerleştirmesinde ilk kriter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Doğum tarihi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Devamsızlık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 notu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Yaş küçüklüğü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LGS'de tercih yapmayan öğrenciler ne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Otomatik yerleştirilir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Açıkta kalır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 hakkı biter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Sınavsız okula gider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LGS sınavında sınav kitapçık türleri neden farklıdır?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Zorluk farkı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Kopya çekilmemesi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Soru sayısı farklılığı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Kağıt tasarrufu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LGS kapsamında yapılan merkezi sınavda 'Sözel Bölüm' toplam kaç dakikadır?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LGS sınav sonuç belgesinde yüzdelik dilim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Sınav süresini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Sınav notunu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 başarısını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Sıralamadaki yerini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LGS sınavında Fen Bilimleri dersinden kaç soru sorulmaktadır?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LGS'de Din Kültürü ve Ahlak Bilgisi dersinden kaç soru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LGS sınavında Yabancı Dil dersinden toplam kaç soru sorulur?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LGS sınavında İnkılap Tarihi ve Atatürkçülük dersinden kaç soru sorulur?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LGS sınavında Türkçe dersinden kaç soru sorulur?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