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öğrencilerin kendi okullarına yerleşme sürecinde kullanılan 'yerel yerleştirme'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Yetenek sınavı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okul kaydı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Adrese dayalı yerleştirme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Puanla alan okullar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bir sorunun yanlış doğruyu götürmesi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sapma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 kırılması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Net hesaplama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öğrencilerin başarı sıralamasını belirleyen en kritik veri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Yüzdelik dilim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saati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numarası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kitapçığı türü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öğrencilerin sınav kitapçık türünü işaretlemesi neden zorunludur?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Öğrenciyi tanımak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Yedek kitapçık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Puanın doğru hesaplanması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süresini belirlemek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 sonuçlarının açıklandığı resmi internet adresi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yok.gov.tr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meb.gov.tr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osym.gov.tr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eba.gov.tr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tercih sürecinde öğrencilerin seçebileceği okul sayısı en fazla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sayısal bölüm içerisinde yer alan dersler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Matematik ve Fen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 ve Matematik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ve 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 ve İnkılap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öğrencilerin cevap kağıtları ne ile taranır?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Optik okuyucu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Tarayıcı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Kamera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kapsamında uygulanan sınavın adı tam olarak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Yerleştirme Sınavı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Geçiş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Liselere Geçiş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Giriş Sınavı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merkezi yerleştirme hangi okullar için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liseleri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liseler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Meslek liseleri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Sınavla öğrenci alan okullar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öğrencilere verilen ek süre hakkı kimlere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Özel gereksinimli öğrencilere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 bitiremeyenlere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 kalanlara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öğrencilere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 sonuç belgesinde yer almayan bilgi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 yapılan yanlış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Yüzdelik dilim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 başarı puanı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puanı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her bir dersin ağırlık katsayısı neye göre belirlenir?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 tercihine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Dersin müfredatına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Bakanlık kararına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sayısına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tercih yaparken kullanılan en önemli kriter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bahçesi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imkanı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 kadrosu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Yüzdelik dilim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yanlışların doğruyu götürme oranı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 sistemi Türkiye'de ilk kez hangi yıl uygulanmaya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sınavına giren öğrenciler hangi eğitim kademesinden mezun olmaktadır?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Anaokulu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İlkokul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 öncesinde Türkiye'de uygulanan merkezi sınavın adı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TEOG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SBS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LYS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 hangi sınıftan sorumludur?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6. Sınıf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8. Sınıf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 Sınıf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9. Sınıf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puanıyla girilen, yüksek puanlı okullara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Meslek Lisesi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Lise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Lise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Nitelikli 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yerleştirme sonuçları açıklandığında öğrenciler nereye yerleşebilir?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Kurs merkezine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Liseye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İlkokula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öğrencilerin tercih yapabileceği okul türlerinden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 Fakültesi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Fen Lisesi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Fakültesi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sistemi Türkiye'nin eğitim politikasında nasıl bir amaç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Öğrenci başarısını ölçmek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 atamak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Okulları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saatlerini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 sadece hangi ülkede uygulanır?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sonrası yerleştirmelerde hangisi dikkate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adresi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numarası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uzunluğu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Merkezi sınav puanı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 sisteminde öğrencilerin yerleştirme puanı hesaplanırken en büyük ağırlığa sahip ders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Türkçe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İngilizce, Din Kültürü, İnkılap Tarihi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Matematik, Fen Bilimleri, Türkçe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sınavlarında öğrencilerin başarısını etkileyen en kritik derslerden biri olan 'Matematik' dersinin katsayısı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 toplam kaç soruya yanıt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kapsamında yapılan merkezi sınavda 'Sözel Bölüm' toplam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Fen Bilimleri dersinden kaç soru sorulmaktadır?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Din Kültürü ve Ahlak Bilgisi dersinden kaç soru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Yabancı Dil dersinden toplam kaç soru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İnkılap Tarihi ve Atatürkçülük dersinden kaç soru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Türkçe dersinden kaç soru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'Sayısal Bölüm' toplam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her 3 yanlış cevap kaç doğru cevabı götürür?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Götürmez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0.5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puan hesaplamasında en önemli kriter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etkinlikler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Devamsızlık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notu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Merkezi sınav puanı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öğrencilerin okul başarı puanı kaç üzerinden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öğrencilerin dikkat etmesi gereken en önemli belge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 belgesi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 raporu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Diploma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Kimlik kartı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sınavına girmek zorunlu 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fen lisesi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özel okul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