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resmi anime yayın platformlarından biri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Crunchyroll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Facebook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Twitter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Crunchyroll platformunda animeler genellikle nasıl izlenir?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radyo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Altyazılı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dublaj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poster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Legal platform kullanmanın en büyük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görüntü kalitesi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Yapımcıyı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 bulaşması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yavaş indirme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Anime çevirilerinde en önemli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sözcükler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Çevirinin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İngilizce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doğruluk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Crunchyroll'un sağladığı içerik nasıl yayınlanır?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Lisanslı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Korsan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Yasadışı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Ücretsiz çalıntı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anime izleyicileri altyazı konusunda neye önem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Yazım hataları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Anlamsız cümleler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Akıcı Türkçe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Japonca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Crunchyroll'da anime izlemek için genellikle ne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anteni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Üyelik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Kaset çalar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Faks makinesi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animenin Türkiye'ye gelmesi için ne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izin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Basılı evrak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 izni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Yayın lisansı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Altyazı çevirilerinde 'fansub'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Dublaj sanatçısı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stüdyo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Hayran yapımı altyazı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Crunchyroll hangi tür içerikler sunar?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tarifleri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 bültenleri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Anime ve Manga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İyi bir çeviri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sözlükten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Robotik ve soğuk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ve akıcı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karmaşık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Anime platformlarında 'Simulcast'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bölümler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Eş zamanlı yayın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Kayıtlı videolar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anime sektörünün büyümesi neye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Korsan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Fiyatların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İnternetin kesilmesi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Legal tüketim artışı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Dublajlı anime izlemenin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olmaması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Görsele odaklanma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okuma zorluğu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unutmak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Crunchyroll uygulamasında hangi cihazlar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Daktilo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 plak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Akıllı cihazlar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Telgraf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Tanjiro Kamado'nun başlangıçta öğrendiği ve ustası Urokodaki tarafından öğretilen temel nefes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Nefesi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Alev Nefesi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Tanjiro'nun dövüş sırasında kullandığı ve tüm nefes stillerinin atası olarak bilinen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Canavar Nefesi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Nefesi (Hinokami Kagura)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Zenitsu Agatsuma'nın ustalaştığı ve sadece tek bir formunu kullanabildiği nefes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Yıldırım Nefesi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Alev Nefesi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Böcek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Inosuke Hashibira'nın kendi kendine geliştirdiği, dağlarda geçen çocukluğuyla özdeşleşen nefes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 Nefesi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Canavar Nefesi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Alev Sütunu Kyojuro Rengoku'nun kullandığı görkemli nefes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Nefesi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Nefesi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Alev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Shinobu Kocho'nun fiziksel gücü az olduğu için geliştirdiği, zehir odaklı nefes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 Nefesi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Böcek Nefesi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Tanjiro'nun Su Nefesi'nde en çok kullandığı, suyun akışını taklit eden temel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Nefesi: Onuncu Biçim - Sabit Akış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Nefesi: İlk Biçim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Giyu Tomioka'nın Su Nefesi'ne ek olarak kendi geliştirdiği özel 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Nefesi: On birinci biçim - Ölü Sakinlik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 Nefesi: On birinci biçim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Alev Nefesi: Onuncu biçim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Nefesi: Dokuzuncu biçim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Tanjiro'nun kılıcının rengi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Koyu 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 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Tanjiro'nun dövüşlerde kullandığı 'Hinokami Kagura' aslında neyin bir parçasıdır?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Nefesi'nin bir dansı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Nefesi'nin antik versiyonu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 Nefesi'nin bir türü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Nefesi'nin gizli bir formu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Kaya Sütunu Gyomei Himejima tarafından kullanılan, en zorlu nefes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 Nefesi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Kaya Nefesi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 Nefesi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 Nefesi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Tanjiro'nun alnındaki yara izi, dövüş sırasında hangi duruma evrilerek güçlenir?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İblis Kanı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 Formu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İyileşme Formu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İblis Avcısı İşareti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 Might'ın sahip olduğu ve nesilden nesile aktarılan efsanevi Quirk'in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Half-Cold Half-Hot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Explosion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 For 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One For 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 Hero sıralamasında 2. sırada yer alan, 'Hawks' lakaplı kahramanın Quirk'i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Alev Kontrolü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Fierce Wings (Sert Kanatlar)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Patlaması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Telepati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Shoto Todoroki'nin vücudunun sağ tarafı hangi elementel gücü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Endeavor'un 'Hellflame' adlı Quirk'inin en büyük dezavantajı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gece vakti çalışması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Kullanırken konuşamaması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Kullanım sırasında hafıza kaybı yaşaması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Aşırı ısınma sonucu vücudunun fiziksel sınırlarını zorlaması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Uraraka Ochaco'nun nesnelerin ağırlığını yok etmesini sağlayan Quirk'inin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Zero Gravity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Weightless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Gravity Pull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Eraser Head olarak bilinen Shota Aizawa'nın Quirk'i hangi durumlarda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Düşmanına dokunduğunda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enerjisini tükettiğinde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Bağırarak komut verdiğinde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Hedefine baktığında ve gözlerini kırpmadığında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Bakugo Katsuki'nin avuç içlerinden patlayıcı ter salgılamasını sağlayan Quirk'inin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Impact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Nitro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Fireball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Explosion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Midnight adlı kahramanın 'Somnambulist' adlı Quirk'i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Geleceği görme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Zihin okuma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Vücudundan uyutucu bir koku yayma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Işınlanma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Tsuyu Asui'nin kurbağa benzeri yetenekler kazandıran Quirk'inin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Camouflage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Tongue Lash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Amphibian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Frog-Form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Best Jeanist lakaplı kahramanın Quirk'i hangi maddeyi kontrol etmesine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nesneleri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telleri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Kumaş liflerini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maddeleri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Tokoyami Fumikage'nin içindeki gölge varlığı kontrol etmesini sağlayan Quirk'in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Black Hole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Nightmare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Shadow Step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Dark Shadow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Sir Nighteye'ın dokunduğu kişinin geleceğini görmesini sağlayan Quirk'inin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Foresight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Future Sight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Visionary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Prediction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Elric kardeşlerin simya eğitimlerini aldıkları hocalarının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Izumi Curtis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Pinako Rockbell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Hohenheim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Roy Mustang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