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Tümevarım yönteminde akıl yürütme nasıl ilerler?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seçimle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Genelden özele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 parçalara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Özelden genele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Stratejik düşünme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şansa güvenmeyi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vadeli hedefler için plan yapmayı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Anlık kararlar almayı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süreli ezber yapmayı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Algı ve olgu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Algı öznel, olgu nesneldir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Olgu sadece düşüncedir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Algı nesnel, olgu özneldir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Eleştirel düşünmenin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Bilgiyi tarafsızca analiz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şeye karşı çıkmak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başkalarını ikna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Kavram ve terim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Terim kavramın dildeki karşılığıdır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Terim sadece bilimseldir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fark yoktur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Kavram dildeki sözcüktür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Sezgi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hesaplama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 bilinçaltı farkındalık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eğitimle kazanılan bilgi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tahmin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Bilişsel kapasite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çevre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tepki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Zihinsel işlem yapabilme gücü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IQ testini ilk kez geliştiren psikolog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Jung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Pavlov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Alfred Binet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Sigmund Freud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yüksek IQ skoruna sahip olduğu kabul edilen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Marilyn vos Savant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 Tesla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Hawking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Yüksek IQ'lu kişilerin üye olduğu ünlü derneğin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Oxford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Nobel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bilgisayara yenilen ilk dünya şampiyonu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Magnus Carlsen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Garry Kasparov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Anatoly Karpov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Bobby Fischer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Düşünceyi sistematik inceleyen disiplin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mantığın babası sayılan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Aristoteles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Sokrates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zor bulmacası olarak bilinen problem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Satranç matı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Tanrı Problemi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Rubik Küpü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Alan Turing neden zeka tarihinde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bilgisayarı yaptı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IQ testini buldu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Psikolojiyi kurdu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zekanın temelini attı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Rubik küpünü en hızlı çözme dünya rekoru kaç saniyenin altındadır?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saniye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saniye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saniye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Zeka testlerinde 'G Faktörü'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zeka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Gelişim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zeka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ünlü dahi, çocukken okuldan yavaş öğrendiği için 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 Vinci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oyununda en çok dünya şampiyonluğu kazanan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Psikolojide 'Akış' (Flow) kavramını ortaya atan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Howard Gardner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Piaget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Mihaly Csikszentmihalyi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Kahneman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Çoklu zeka kuramını kim geliştirmiştir?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Locke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B.F. Skinner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James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Howard Gardner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eski zeka oyunlarından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Oyunu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Mayın Tarlası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Tümdengelim yönteminin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görüş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Tahmin yürütmek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Genelden özele ulaşmak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bilim dalı mantıkla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odada 3 elektrik anahtarı var, dışarıda 3 ampul. Her anahtar bir ampulü yakıyor. İçeriye sadece bir kez girme hakkınız varsa hangisinin hangi anahtara bağlı olduğunu nasıl anlarsınız?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Ampullere dokunarak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bakarak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Sıcaklığa bakarak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Seslerini dinleyerek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baba ve oğlunun toplam yaşı 50'dir. 10 yıl sonra babanın yaşı oğlunun yaşının 2 katı olacağına göre, baba şu an kaç yaşındadır?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yarışta ikinci sıradaki kişiyi geçerseniz kaçıncı olursunuz?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ay 28 gün çeker?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Şubat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aylar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adam 5. kattan düşüyor ama hiçbir yeri kırılmıyor. Bu nasıl mümkün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Rüyaydı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Çimlere düştü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Paraşütü vardı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 kattan düşmüştür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elektrikli tren kuzeye doğru gidiyor, rüzgar güneye esiyor. Trenin dumanı nereye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Elektrikli trenin dumanı olmaz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soruya asla 'evet' cevabı veremezsiniz?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Uyuyor musun?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yedin mi?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 duyuyor musun?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misin?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sepette 3 elma var. 3 kişiye birer elma verdiniz ama sepette hala bir elma kaldı. Bu nasıl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Elmalardan biri çürük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elmayı ikiye böldünüz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kişiye elmayı sepetle verdiniz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Sepet sihirli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Kardeşim olmayan birinin ağabeyi benim neyim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Amcam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Zeka ve bilgelik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 sadece okumaktır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Bilgelik sadece genetiktir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 kapasite, bilgelik deneyimdir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Sayılar dizisinde devam eden sayı nedir: 2, 4, 8, 16, ...?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Mantıkta 'önerme'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veya yanlış yargı bildiren cümle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Ünlem cümlesi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cümlesi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 belirten söz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Yaratıcı düşünme ile analitik düşünme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Yaratıcılık özgünlük, analitik çözümleme odaklıdır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 süreci izler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düşünme hayal gücü gerektirmez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yaratıcılığı kısıtlar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Duygusal zeka (EQ) hangi yetenekle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Hafıza gücü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 anlama ve yönetme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 bilgisi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Gerçeklik ile doğruluk kavramları nasıl ayırt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Gerçeklik nesnel, doğruluk yargısaldır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Gerçeklik sadece zihindedir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Doğruluk sadece fizikseldir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tamamen aynıdır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Hipotez ve teori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Hipotez test edilebilir bir tahmindir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 anlama gelir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Teori kanıtlanmamış olandır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Hipotez değişmez bir yasadır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