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Tümevarım yönteminde akıl yürütme nasıl ilerler?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Rastgele seçimle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Genelden özele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Eşit parçalara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Özelden genele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Stratejik düşünme neyi ifade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şansa güvenmeyi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Uzun vadeli hedefler için plan yapmayı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Anlık kararlar almayı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Kısa süreli ezber yapmayı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Algı ve olgu arasındaki fark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Algı öznel, olgu nesneldir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Olgu sadece düşüncedir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Algı nesnel, olgu özneldir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İkisi de aynıdır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Eleştirel düşünmenin temel amacı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Ezberlemek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Bilgiyi tarafsızca analiz etmek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Her şeye karşı çıkmak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başkalarını ikna etmek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Kavram ve terim arasındaki fark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Terim kavramın dildeki karşılığıdır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Terim sadece bilimseldir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Hiçbir fark yoktur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Kavram dildeki sözcüktür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Sezgi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Analitik hesaplama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Hızlı ve bilinçaltı farkındalık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eğitimle kazanılan bilgi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Rastgele tahmin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Bilişsel kapasite neyi ifade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Sosyal çevre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Duygusal tepki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Fiziksel güç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Zihinsel işlem yapabilme gücü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IQ testini ilk kez geliştiren psikolog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Carl Jung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Ivan Pavlov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Alfred Binet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Sigmund Freud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Dünyanın en yüksek IQ skoruna sahip olduğu kabul edilen kişi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Marilyn vos Savant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Nikola Tesla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Albert Einstein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Stephen Hawking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Yüksek IQ'lu kişilerin üye olduğu ünlü derneğin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Oxford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Mensa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NASA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Nobel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Satrançta bilgisayara yenilen ilk dünya şampiyonu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Magnus Carlsen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Garry Kasparov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Anatoly Karpov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Bobby Fischer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Düşünceyi sistematik inceleyen disiplin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Biyoloji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Sosyoloji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Psikoloji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Mantık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Modern mantığın babası sayılan filozof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Aristoteles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Sokrates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Konfüçyüs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Platon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Dünyanın en zor bulmacası olarak bilinen problem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Sudoku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Satranç matı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Üç Tanrı Problemi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Rubik Küpü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Alan Turing neden zeka tarihinde önemlidir?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İlk bilgisayarı yaptı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IQ testini buldu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Psikolojiyi kurdu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Yapay zekanın temelini attı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Rubik küpünü en hızlı çözme dünya rekoru kaç saniyenin altındadır?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 dakika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10 saniye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30 saniye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5 saniye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Zeka testlerinde 'G Faktörü' neyi temsil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Görsel zeka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Grup çalışması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Gelişim hızı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Genel zeka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Hangi ünlü dahi, çocukken okuldan yavaş öğrendiği için atılmıştır?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Galileo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Isaac Newton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Albert Einstein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 Vinci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Satranç oyununda en çok dünya şampiyonluğu kazanan ülke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Çin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Hindistan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Rusya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ABD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Psikolojide 'Akış' (Flow) kavramını ortaya atan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Howard Gardner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Jean Piaget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Mihaly Csikszentmihalyi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Daniel Kahneman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Çoklu zeka kuramını kim geliştirmiştir?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John Locke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B.F. Skinner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William James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Howard Gardner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Dünyanın en eski zeka oyunlarından biri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Kelime Oyunu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Mayın Tarlası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Sudoku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Tümdengelim yönteminin temel özelliği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Kişisel görüş sunmak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Tahmin yürütmek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Deney yapmak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Genelden özele ulaşmak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Hangi bilim dalı mantıkla doğrudan ilişkilidir?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Matematik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Resim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Coğrafya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Tarih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odada 3 elektrik anahtarı var, dışarıda 3 ampul. Her anahtar bir ampulü yakıyor. İçeriye sadece bir kez girme hakkınız varsa hangisinin hangi anahtara bağlı olduğunu nasıl anlarsınız?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Ampullere dokunarak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bakarak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Sıcaklığa bakarak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Seslerini dinleyerek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baba ve oğlunun toplam yaşı 50'dir. 10 yıl sonra babanın yaşı oğlunun yaşının 2 katı olacağına göre, baba şu an kaç yaşındadır?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40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30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45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35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yarışta ikinci sıradaki kişiyi geçerseniz kaçıncı olursunuz?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Sonuncu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Üçüncü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İkinci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Birinci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Hangi ay 28 gün çeker?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Şubat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Ocak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Tüm aylar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Mart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adam 5. kattan düşüyor ama hiçbir yeri kırılmıyor. Bu nasıl mümkün olabilir?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Rüyaydı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Çimlere düştü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Paraşütü vardı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Zemin kattan düşmüştür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elektrikli tren kuzeye doğru gidiyor, rüzgar güneye esiyor. Trenin dumanı nereye gider?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Elektrikli trenin dumanı olmaz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Kuzeye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Güneye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Doğuya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Hangi soruya asla 'evet' cevabı veremezsiniz?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Uyuyor musun?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Yemek yedin mi?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Beni duyuyor musun?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İyi misin?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sepette 3 elma var. 3 kişiye birer elma verdiniz ama sepette hala bir elma kaldı. Bu nasıl olur?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Elmalardan biri çürük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 elmayı ikiye böldünüz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Son kişiye elmayı sepetle verdiniz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Sepet sihirli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Kardeşim olmayan birinin ağabeyi benim neyim olur?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Amcam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Kendim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Kardeşim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Hiçbir şeyim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Zeka ve bilgelik arasındaki temel fark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Zeka sadece okumaktır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İkisi de aynıdır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Bilgelik sadece genetiktir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Zeka kapasite, bilgelik deneyimdir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Sayılar dizisinde devam eden sayı nedir: 2, 4, 8, 16, ...?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40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24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32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Mantıkta 'önerme'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Doğru veya yanlış yargı bildiren cümle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Ünlem cümlesi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Soru cümlesi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Duygu belirten söz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Yaratıcı düşünme ile analitik düşünme arasındaki fark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Yaratıcılık özgünlük, analitik çözümleme odaklıdır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İkisi de aynı süreci izler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Analitik düşünme hayal gücü gerektirmez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Analitik yaratıcılığı kısıtlar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Duygusal zeka (EQ) hangi yetenekle ilgilidir?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Hafıza gücü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Matematiksel hız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Duyguları anlama ve yönetme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Dil bilgisi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Gerçeklik ile doğruluk kavramları nasıl ayırt edilir?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Gerçeklik nesnel, doğruluk yargısaldır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Gerçeklik sadece zihindedir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Doğruluk sadece fizikseldir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İkisi de tamamen aynıdır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Hipotez ve teori arasındaki fark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Hipotez test edilebilir bir tahmindir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İkisi de aynı anlama gelir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Teori kanıtlanmamış olandır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Hipotez değişmez bir yasadır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