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yapay zeka alanında öne çıkan temel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Makine öğrenmesi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Daktilo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Abaküs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ChatGPT gibi sistemlerin dayandığı temel model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dalgaları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Dil Modelleri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Basit hesap makinesi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Analog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etik komitelerinin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 ve adil kullanım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Bilgisayarları yok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 kapatmak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yazılım hızlandırma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bilgisayarların geleneksel bilgisayarlardan farkı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ekran boyutu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Klavye tasarımı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Fişe takılma şekli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İşlem hızı ve kapasitesi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modellerinin eğitiminde kullanılan veriye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tarifi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seti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hamuru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Dosya dolabı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Deepfake teknolojisi ne ile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 fontları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fotoğraf baskısı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görsel ve ses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eğitiminde 'gözetimli öğrenme'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Etiketli verilerle eğitim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kendi kendine uyuması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öğretmen dersi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Nöral ağlar hangi yapıyı taklit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beyni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Karınca yuvası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zekanın en sık kullanıldığı alanlardan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boyama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Dikiş nakış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Bahçıvanlık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gelişiminde 'halüsinasyon' terimi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kopması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Yanlış bilgi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Bilgisayarın bozulması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Ekranın kararması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Otonom araçlar hangi zeka türünü kullanır?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 ve sensörler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direksiyon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sistem yok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manuel sürüş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Veri madenciliği hangi amaçla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Toprak kazma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Örüntü ve bilgi çıkarma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Resim çizme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arama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zekada 'algoritma'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 çalma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Problem çözme kuralları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yazı yazma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Dijital okuryazarlık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Fişi çekme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Bilgisayarı satma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oyun oynama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Teknolojiyi anlama ve kullanma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Yapay zeka regülasyonları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 yavaşlatmayı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Güvenli ve yasal çerçeve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Şirketleri kapatmayı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Yazılımı silmeyi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Tümevarım yönteminde akıl yürütme nasıl ilerler?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seçimle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Genelden özele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Eşit parçalara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Özelden genele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Düşünceyi sistematik inceleyen disiplin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Tümdengelim yönteminin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görüş sunmak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Tahmin yürütmek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yapmak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Genelden özele ulaşmak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Zeka ve bilgelik arasındaki temel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Zeka sadece okumaktır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aynıdır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Bilgelik sadece genetiktir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Zeka kapasite, bilgelik deneyimdir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Mantıkta 'önerme'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veya yanlış yargı bildiren cümle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Ünlem cümlesi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cümlesi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 belirten söz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Yaratıcı düşünme ile analitik düşünme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Yaratıcılık özgünlük, analitik çözümleme odaklıdır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süreci izler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düşünme hayal gücü gerektirmez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yaratıcılığı kısıtlar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Duygusal zeka (EQ) hangi yetenekle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Hafıza gücü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hız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Duyguları anlama ve yönetme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bilgisi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Gerçeklik ile doğruluk kavramları nasıl ayırt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Gerçeklik nesnel, doğruluk yargısaldır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Gerçeklik sadece zihindedir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Doğruluk sadece fizikseldir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tamamen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Hipotez ve teori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Hipotez test edilebilir bir tahmindir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 anlama gelir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Teori kanıtlanmamış olandır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Hipotez değişmez bir yasadır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Stratejik düşünme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şansa güvenmeyi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Uzun vadeli hedefler için plan yapmayı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Anlık kararlar almayı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Kısa süreli ezber yapmayı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Algı ve olgu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Algı öznel, olgu nesneldir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Olgu sadece düşüncedir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Algı nesnel, olgu özneldir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aynıdır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Eleştirel düşünmenin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Bilgiyi tarafsızca analiz etmek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şeye karşı çıkmak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başkalarını ikna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Kavram ve terim arasındaki fark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Terim kavramın dildeki karşılığıdır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Terim sadece bilimseldir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fark yoktur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Kavram dildeki sözcüktür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Sezgi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 hesaplama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Hızlı ve bilinçaltı farkındalık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eğitimle kazanılan bilgi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 tahmin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Bilişsel kapasite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çevre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tepki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güç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Zihinsel işlem yapabilme gücü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IQ testini ilk kez geliştiren psikolog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Jung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Ivan Pavlov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Alfred Binet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Sigmund Freud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yüksek IQ skoruna sahip olduğu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Marilyn vos Savant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 Tesla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IQ'lu kişilerin üye olduğu ünlü derneğin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Oxford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Mensa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Nobel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bilgisayara yenilen ilk dünya şampiyonu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Magnus Carlsen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Garry Kasparov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Anatoly Karpov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Bobby Fischer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mantığın babası sayılan filozof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Aristoteles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Konfüçyüs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zor bulmacası olarak bilinen problem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Satranç matı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Üç Tanrı Problemi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Rubik Küpü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Alan Turing neden zeka tarihinde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bilgisayarı yaptı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IQ testini buldu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Psikolojiyi kurdu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Yapay zekanın temelini attı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Rubik küpünü en hızlı çözme dünya rekoru kaç saniyenin altındadır?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saniye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 saniye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 saniye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Zeka testlerinde 'G Faktörü'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Görsel zeka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Grup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Gelişim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Genel zeka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ünlü dahi, çocukken okuldan yavaş öğrendiği için 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Galileo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Isaac Newton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 Vinci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