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The Suicide Squad (2021) filminin yönetmeni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Christopher Nolan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David Ayer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Zack Snyder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James Gunn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Polka-Dot Man'in en büyük korkusu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Annesi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Suicide Squad ekibinin lakabı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Task Force 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Teen Titans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Avengers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Justice League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Starro karakteri görünüş olarak neye benzemektedir?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Dev bir deniz yıldızı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 bir ahtapot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 bir yengeç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 bir balık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Filmde Rick Flag karakterini kim canlandırmıştır?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Joel Kinnaman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Will Smith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Jai Courtney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Tom Hardy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The Suicide Squad filmi hangi yayın evine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Image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Dark Horse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Marvel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WandaVision dizisinde Wanda Maximoff'un yarattığı alternatif gerçekliğin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Darkhold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Sokovia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Nexus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Westview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Shang-Chi ve On Halka Efsanesi filminde Shang-Chi'nin babasının yönettiği gizli örgütün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Ten Rings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Hydra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Eternals filminde dünyayı yok edecek olan 'Emerge' (Doğuş) olayını başlatan Celestial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Tiamut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Knowhere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Arishem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Doctor Strange in the Multiverse of Madness filminde America Chavez'in süper gücü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Telepati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Çoklu evrenler arası geçit açma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Görünmezlik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Zihin kontrolü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Thor: Love and Thunder filminde Gorr the God Butcher hangi silahı kullanmaktadır?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Mjolnir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Necrosword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All-Black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Stormbreaker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Filmdeki Suicide Squad ekibinin operasyonlarını kim yönetmektedir?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Joker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Amanda Waller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Lex Luthor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Ms. Marvel (Kamala Khan) dizisinde karakterin güçlerini ortaya çıkaran antik nesne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Yüzük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Kozmik Küp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Bilezik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Black Panther: Wakanda Forever filminde tanıtılan su altı krallığının lideri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T'Challa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Namora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Namor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Attuma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Ant-Man and the Wasp: Quantumania filminde tanıtılan ana kötü karakter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Yellowjacket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Kang the Conqueror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Ultron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MODOK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Moon Knight dizisinde Marc Spector hangi Mısır tanrısının avatarıdır?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Anubis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Horus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Ammit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Khonshu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Loki dizisinde zaman akışını korumakla görevli olan kurumun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TVA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SWORD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Avengers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S.H.I.E.L.D.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Hawkeye dizisinde Kate Bishop'ın idol olarak gördüğü ve sonunda ortağı olan karakter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Echo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Natasha Romanoff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Clint Barton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Yelena Belova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Guardians of the Galaxy Vol. 3 filminde Rocket Raccoon'un yaratıcısı olan kötü karakter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High Evolutionary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Thanos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Nebula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Adam Warlock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Bruce Banner'ın Hulk'a dönüşmesine neden olan enerji türü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Radyoaktif Işın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Gamma Işını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X-Işını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Kozmik Işın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Hulk'ın genel olarak kabul edilen ana rengi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Bruce Banner hangi alanda çalışan bir bilim insanıdır?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Biyoloji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Nükleer Fizik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Astronomi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Harley Quinn'i bu filmde kim canlandırmıştır?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 Gadot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Emma Stone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Margot Robbie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Scarlett Johansson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Hulk'ın öfkesi ile gücü arasındaki ilişki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İlişkisiz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Ters orantılı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Doğru orantılı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Hulk'ın ilk çizgi romanında rengi orijinal olarak neydi?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Bruce Banner'ın Hulk'ı kontrol etmek için kullandığı en büyük engel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Öfke yönetimi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İlaçlar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Meditasyon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Hulk'ı sakinleştirmek için kullanılan 'Lullaby' tekniğini kim uygular?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Black Widow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Captain America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Tony Stark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Hulk'ın en güçlü olduğu durumu ifade eden isim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World Breaker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Smart Hulk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Joe Fixit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Professor Hulk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Bruce Banner'ın gamma bombası patlaması sırasında kurtardığı gencin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Rick Jones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Bucky Barnes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Peter Parker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 Wilson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Hulk'ın zekasının Bruce Banner ile birleştiği formun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Red Hulk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Professor Hulk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Savage Hulk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Grey Hulk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Hulk, Avengers ekibinin kurucu üyelerinden biri midir?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çizgi romanda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filmde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Evet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Hulk'ın düşmanlarından hangisi gamma enerjisini emebilir?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Absorbing 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Doc Samson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Abomination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Leader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Hulk'ın 'Sakaar' gezegenine gönderildiği hikaye serisinin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Hulk Unleashed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Planet Hulk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Gamma Rage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World War Hulk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Filmdeki ana düşman olan devasa yaratık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Starro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Darkseid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Doomsday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King Shark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Bruce Banner'ın Hulk'a dönüşmesini tetikleyen temel duygusal faktör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Heyecan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Üzüntü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Öfke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Idris Elba'nın canlandırdığı karakterin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Captain Boomerang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Bloodsport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Peacemaker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Rick Flag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Filmde köpekbalığı adam King Shark'ı kim seslendirmiştir?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Sylvester Stallone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Vin Diesel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Cena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Dwayne Johnson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Filmdeki ekip hangi adaya gönderilmiştir?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Metropolis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Gotham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Corto Maltese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Themyscira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Ratcatcher 2 karakteri neyi kontrol edebilmektedir?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Sıvıları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Fareleri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Zihinleri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Filmdeki karakterlerin kafalarının içine ne yerleştirilmiştir?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Zehir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Patlayıcı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Takip cihazı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