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 Suicide Squad (2021) filminin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Christopher Nolan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Ayer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Zack Snyder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Gunn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Polka-Dot Man'in en büyük korkusu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Suicide Squad ekibinin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Task Force 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Teen Titans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Avengers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Justice League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Starro karakteri görünüş olarak neye benzemektedir?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deniz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ahtapot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yengeç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 Rick Flag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Joel Kinnaman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Jai Courtney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Hardy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 Suicide Squad filmi hangi yayın evine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Image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 Horse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Marvel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WandaVision dizisinde Wanda Maximoff'un yarattığı alternatif gerçekliğin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Darkhold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Sokovia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Nexus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Westview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Shang-Chi ve On Halka Efsanesi filminde Shang-Chi'nin babasının yönettiği gizli örgütün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 Rings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Hydra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Eternals filminde dünyayı yok edecek olan 'Emerge' (Doğuş) olayını başlatan Celestial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Tiamut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Knowhere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Arishem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Doctor Strange in the Multiverse of Madness filminde America Chavez'in süper gücü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Telepati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evrenler arası geçit açma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Görünmezlik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 kontrolü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Thor: Love and Thunder filminde Gorr the God Butcher hangi silahı kullanmaktadır?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Mjolnir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Necrosword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All-Black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Stormbreaker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Filmdeki Suicide Squad ekibinin operasyonlarını kim yönetmektedir?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Amanda Waller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Lex Luthor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Ms. Marvel (Kamala Khan) dizisinde karakterin güçlerini ortaya çıkaran antik nesne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Küp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 Panther: Wakanda Forever filminde tanıtılan su altı krallığının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T'Challa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Namora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Attuma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Ant-Man and the Wasp: Quantumania filminde tanıtılan ana kötü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Yellowjacket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 the Conqueror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Moon Knight dizisinde Marc Spector hangi Mısır tanrısının avatarıdır?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Anubis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Ammit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Khonshu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Loki dizisinde zaman akışını korumakla görevli olan kurumun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Avengers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S.H.I.E.L.D.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Hawkeye dizisinde Kate Bishop'ın idol olarak gördüğü ve sonunda ortağı olan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Natasha Romanoff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Clint Barton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Yelena Belova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Guardians of the Galaxy Vol. 3 filminde Rocket Raccoon'un yaratıcısı olan kötü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High Evolutionary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Thanos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Adam Warlock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Banner'ın Hulk'a dönüşmesine neden olan enerji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Işın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Gamma Işını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X-Işını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Işın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genel olarak kabul edilen ana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 hangi alanda çalışan bir bilim insanıdır?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Fizik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Harley Quinn'i bu filmde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 Gadot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 Stone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Margot Robbie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Scarlett Johansson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öfkesi ile gücü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İlişkisiz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 orantılı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orantılı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ilk çizgi romanında rengi orijinal olarak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Banner'ın Hulk'ı kontrol etmek için kullandığı en büyük engel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 sakinleştirmek için kullanılan 'Lullaby' tekniğini kim uygular?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 Widow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Captain America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Tony Stark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en güçlü olduğu durumu ifade eden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World Breaker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Smart Hulk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 Fixit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Professor Hulk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Banner'ın gamma bombası patlaması sırasında kurtardığı gencin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Rick Jones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Bucky Barnes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Parker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Wilson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zekasının Bruce Banner ile birleştiği formun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 Hulk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Professor Hulk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Savage Hulk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Grey Hulk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Hulk, Avengers ekibinin kurucu üyelerinden biri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çizgi romanda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filmde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düşmanlarından hangisi gamma enerjisini emebilir?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Absorbing 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Doc Samson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Abomination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'Sakaar' gezegenine gönderildiği hikaye serisinin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Hulk Unleashed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Planet Hulk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Gamma 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World War Hulk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Filmdeki ana düşman olan devasa yaratık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Darkseid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Doomsday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King Shark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Banner'ın Hulk'a dönüşmesini tetikleyen temel duygusal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Idris Elba'nın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Captain Boomerang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Bloodsport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Peacemaker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Rick Flag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 köpekbalığı adam King Shark'ı kim seslendirmiştir?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Sylvester Stallone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 Diesel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Cena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Dwayne Johnson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Filmdeki ekip hangi adaya gönderilmiştir?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Metropolis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Gotham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Corto Maltese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Themyscira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Ratcatcher 2 karakteri neyi kontrol edebilmektedir?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Filmdeki karakterlerin kafalarının içine ne yerleştirilmiştir?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Patlayıcı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Takip cihazı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