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The Suicide Squad (2021) filminin yönetmeni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Christopher Nolan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David Ayer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Zack Snyder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Gunn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Filmdeki Suicide Squad ekibinin operasyonlarını kim yönetmektedir?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Joker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Amanda Waller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Lex Luthor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Harley Quinn'i bu filmde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 Gadot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Emma Stone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Margot Robbie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Scarlett Johansson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Filmdeki ana düşman olan devasa yaratık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Darkseid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Doomsday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King Shark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Idris Elba'nın canlandırdığı karakterin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Captain Boomerang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Bloodsport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Peacemaker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Rick Flag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 köpekbalığı adam King Shark'ı kim seslendirmiştir?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Sylvester Stallone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Vin Diesel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Cena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Dwayne Johnson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Filmdeki ekip hangi adaya gönderilmiştir?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Metropolis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Gotham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Corto Maltese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Themyscira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Ratcatcher 2 karakteri neyi kontrol edebilmektedir?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Zihinleri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Filmdeki karakterlerin kafalarının içine ne yerleştirilmiştir?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Zehir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Patlayıcı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Takip cihazı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Polka-Dot Man'in en büyük korkusu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Suicide Squad ekibinin lakabı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Task Force 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Teen Titans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Avengers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Justice League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Starro karakteri görünüş olarak neye benzemektedir?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 bir deniz yıldızı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 bir ahtapot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 bir yengeç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 bir balık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 Rick Flag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Joel Kinnaman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 Smith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Jai Courtney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 Hardy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The Suicide Squad filmi hangi yayın evine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Image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Dark Horse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Marvel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The Batman (2022) filminde Bruce Wayne'i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Christian Bale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Keaton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Pattinson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 Affleck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Filmdeki ana düşman Riddler'ın gerçek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Victor Fries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Oswald Cobblepot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Edward Nashton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Harvey Dent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Riddler kurbanlarına ne bırakır?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Kartvizit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Bilmece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Selina Kyle'ın takma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Catwoman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Batgirl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Poison Ivy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Harley Quinn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Penguin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Andy Serkis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Jeffrey Wright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Paul Dano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Colin Farrell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Batman bu filmde daha çok hangi yönüyle öne çıkar?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Dedektif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Pilot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adamı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Polis şefi Gordon, hangi karakterle iş birliği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Joker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Penguin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Riddler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Riddler, Gotham şehrini neyle tehdit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Bomba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Virüs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Batman'in kullandığı araca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Batmobile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Batcycle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Batpod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Batwing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Riddler'ın maskesi ne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Bruce Wayne'in ailesini kim öldürmüştür?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Riddler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Joker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Penguin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Suikastçı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Alfred Pennyworth filmde ne görevi görür?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Avukat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Batman, Riddler'ı nerede yakalamaya çalışır?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Belediye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Arkham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Gotham şehrinde hava durumu genellikle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Catwoman'ın en iyi arkadaşı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Martha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Joker'in meşhur repliği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Neden bu kadar ciddisin?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 gelecek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 Batman'im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 benim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Joker'in en büyük düşmanı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Alfred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Superman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Joker'in yüzünde ne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Dövme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Dikiş 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Makyaj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Gotham'ın beyaz şövalyesi olarak bilinen savcı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Bruce Wayne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Jim Gordon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Lucius Fox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Harvey Dent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Joker, Gotham şehrine ne yaymak istemektedir?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Heath Ledger, Joker rolüyle ne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Oscar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Emmy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Küre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Grammy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Joker'in en sevdiği oyuncağı veya aracı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Bıçak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Zırh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Kılıç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Harvey Dent, Joker'in saldırısı sonucu neye dönüşmüştür?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Penguin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Two-Face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Riddler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The Dark Knight filminde Batman'in yardımcısı polis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Harvey Dent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Lucius Fox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Alfred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Jim Gordon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Joker genellikle nerede saklanır veya plan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Gizli yerlerde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Müzede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Belediyede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 merkezinde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 Joker'in Joker olduğu nasıl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kaza sonucu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hastalık sonucu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Belli bir geçmişi yoktur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Ailesi yüzünden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