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asal sayı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asal sayının çarpımı sonucu oluşan sayılara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sayı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sayı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asal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77 sayısı asal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2'ye bölünür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çünkü tek sayıdır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7 ve 11'e 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Matematikte asal sayıların sonsuz olduğu hangi ünlü matematikçi tarafından kanıtlanmıştır?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 rekorları genellikle hangi tür sayıları bulmaya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kare sayılar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sayıları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Mersenne asalları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Fibonacci sayıları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zar atıldığında 6 gelme olasılığı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setindeki en çok tekrar eden değere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Sapma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bağımsız olayın aynı anda gerçekleşme olasılığı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Bölümleri alınarak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Farkları alınarak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Çarpımları alınarak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Toplamları alınarak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normal dağılımda ortalama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deste oyun kağıdından rastgele bir kart çekildiğinde 'kupa' gelme olasılığı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setini küçükten büyüğe sıraladığımızda tam ortada kalan sayıya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Çeyrekler açıklığı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ile 10 arasındaki asal sayıların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paranın havaya atılması deneyinde 'tura' gelme olasılığı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yayılımını gösteren ve değerlerin ortalamadan ne kadar uzaklaştığını belirten ölçü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Sapma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gerçekleşmesi mümkün olmayan olaylara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Olaylar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Bağımlı Olaylar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Ayrık Olaylar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İstatistiksel bir çalışmada incelenen grubun tamamına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 (Popülasyon)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Örneklem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olayın gerçekleşme olasılığı hangi aralıkta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ile 100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ile 1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 ile 1 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ile 10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değişken arasındaki doğrusal ilişkiyi ölçen katsayıya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Olasılık yoğunluğu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Pisagor Teoremi'ne göre, dik açılı bir üçgende hipotenüsün karesi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kenarların karelerinin toplamına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kenarların toplamına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kenarların çarpımına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yarısına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otelde sonsuz oda olduğu ve tüm odaların dolu olduğu varsayılan ünlü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Banach-Tarski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Russell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Hilbert'in Oteli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Fermat'nın Son Teoremi, n &gt; 2 için a^n + b^n = c^n denkleminin tam sayı çözümü olmadığını savunur. Bu teorem kaç yıl sonra kanıtlanmıştır?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350 yıldan fazla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paradoks, bir kürenin parçalara ayrılıp tekrar birleştirilerek aynı hacimde iki özdeş küre oluşturulabileceğini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Söyleyen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Zeno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Simpson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Banach-Tarski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sayıları bulmak için kullanılan antik yöntemin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 üçgeni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 yöntemi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Eratosthenes eleği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 algoritması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grupta en az iki kişinin aynı gün doğmuş olma olasılığının şaşırtıcı derecede yüksek olduğu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Yenicomb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Kumarbazın Yanılgısı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Monty Hall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kapıdan birinin seçildiği ve bir kapının açılmasıyla olasılığın değiştiği ünlü olasılık problemi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Bertrand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Eleusis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Monty Hall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D'Alembert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Aşil'in bir kaplumbağayı asla geçemeyeceğini iddia eden ünlü hareket paradoksu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Matematikte 'tüm kümelerin kümesi' kavramının çelişki yarattığını belirten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Cantor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Berry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Russell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Burali-Forti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Öklid dışı geometrinin temelini atan ve paralel doğruların kesişebileceğini öne süren teorem veya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Diferansiyel Geometri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Fraktal Geometri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Hiperbolik Geometri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setinde alt grupların her birinde gözlenen eğilimin, verilerin tamamı birleştirildiğinde tersine dönmesi hangi paradokstur?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Allais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Simpson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Braess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Ağlarda yeni bir yol açmanın, trafik akışını iyileştirmek yerine bazen kötüleştirebileceğini savunan paradoks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Braess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Nash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Gödel'in Eksiklik Teoremi neyi kanıtlamıştır?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Asal sayıların sonlu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sayısının rasyonel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sistemlerin kendi içinde kanıtlanamaz önermeler içerdiğini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matematiksel soruların çözülebilir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Geometriye olan katkıları nedeniyle 'Geometrinin Babası' olarak kabul edilen antik çağ matematikçisi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adıyla anılan ünlü teoremi ile dik üçgenlerdeki kenar bağıntılarını bulan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Çift olan tek asal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bilgisayar biliminin babası kabul edilen ve İkinci Dünya Savaşı'nda Enigma şifresini çözen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Leonhard Euler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Friedrich Gauss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20'den büyük bir asal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sayısı neden asal sayı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 gereği asal sayılar 1'den büyük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ile 20 arasında kaç tane asal sayı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asal sayı çiftidir?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ve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ve 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ve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 sayısı asal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3'e bölünür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9'a bölünür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