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asal sayı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asal sayının çarpımı sonucu oluşan sayılara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Mükemmel sayı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Çift sayı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Yarı asal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 kare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77 sayısı asal mıdır?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Hayır, 2'ye bölünür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Evet, çünkü tek sayıdır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Hayır, 7 ve 11'e bölünür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Matematikte asal sayıların sonsuz olduğu hangi ünlü matematikçi tarafından kanıtlanmıştır?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Gauss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Öklid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Arşimet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Asal sayı rekorları genellikle hangi tür sayıları bulmaya odaklanır?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 kare sayılar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 sayıları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Mersenne asalları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Fibonacci sayıları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zar atıldığında 6 gelme olasılığı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1/6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veri setindeki en çok tekrar eden değere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Medyan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Aritmetik Ortalama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Standart Sapma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bağımsız olayın aynı anda gerçekleşme olasılığı nasıl hesaplanır?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Bölümleri alınarak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Farkları alınarak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Çarpımları alınarak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Toplamları alınarak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Standart normal dağılımda ortalama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deste oyun kağıdından rastgele bir kart çekildiğinde 'kupa' gelme olasılığı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1/13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1/52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1/4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Veri setini küçükten büyüğe sıraladığımızda tam ortada kalan sayıya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Çeyrekler açıklığı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Varyans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Medyan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 ile 10 arasındaki asal sayıların toplamı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paranın havaya atılması deneyinde 'tura' gelme olasılığı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1/2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Verilerin yayılımını gösteren ve değerlerin ortalamadan ne kadar uzaklaştığını belirten ölçü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Medyan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Standart Sapma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Aritmetik Ortalama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Aynı anda gerçekleşmesi mümkün olmayan olaylara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Kesin Olaylar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Bağımsız Olaylar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Bağımlı Olaylar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Ayrık Olaylar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İstatistiksel bir çalışmada incelenen grubun tamamına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Evren (Popülasyon)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Parametre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Örneklem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olayın gerçekleşme olasılığı hangi aralıkta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 ile 100 arası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0 ile 1 arası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-1 ile 1 arası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ile 10 arası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değişken arasındaki doğrusal ilişkiyi ölçen katsayıya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Varyans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Olasılık yoğunluğu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Frekans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Korelasyon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Pisagor Teoremi'ne göre, dik açılı bir üçgende hipotenüsün karesi neye eşittir?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Dik kenarların karelerinin toplamına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 kenarların toplamına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 kenarların çarpımına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Çevrenin yarısına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otelde sonsuz oda olduğu ve tüm odaların dolu olduğu varsayılan ünlü paradoks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Banach-Tarski Paradoksu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Russell Paradoksu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Doğum Günü Paradoksu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Hilbert'in Oteli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Fermat'nın Son Teoremi, n &gt; 2 için a^n + b^n = c^n denkleminin tam sayı çözümü olmadığını savunur. Bu teorem kaç yıl sonra kanıtlanmıştır?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 yıl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 yıl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 yıl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350 yıldan fazla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paradoks, bir kürenin parçalara ayrılıp tekrar birleştirilerek aynı hacimde iki özdeş küre oluşturulabileceğini savunur?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Yalan Söyleyen Paradoksu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Zeno Paradoksu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Simpson Paradoksu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Banach-Tarski Paradoksu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Asal sayıları bulmak için kullanılan antik yöntemin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Pascal üçgeni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Pisagor yöntemi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Eratosthenes eleği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Öklid algoritması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grupta en az iki kişinin aynı gün doğmuş olma olasılığının şaşırtıcı derecede yüksek olduğu paradoks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Yenicomb Paradoksu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Kumarbazın Yanılgısı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Monty Hall Problemi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Doğum Günü Paradoksu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Üç kapıdan birinin seçildiği ve bir kapının açılmasıyla olasılığın değiştiği ünlü olasılık problemi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Bertrand Paradoksu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Eleusis Paradoksu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Monty Hall Problemi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D'Alembert Paradoksu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Aşil'in bir kaplumbağayı asla geçemeyeceğini iddia eden ünlü hareket paradoksu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Zeno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Arşimet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Öklid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Pisagor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Matematikte 'tüm kümelerin kümesi' kavramının çelişki yarattığını belirten paradoks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Cantor Paradoksu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Berry Paradoksu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Russell Paradoksu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Burali-Forti Paradoksu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Öklid dışı geometrinin temelini atan ve paralel doğruların kesişebileceğini öne süren teorem veya sistem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Diferansiyel Geometri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Topoloji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Fraktal Geometri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Hiperbolik Geometri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veri setinde alt grupların her birinde gözlenen eğilimin, verilerin tamamı birleştirildiğinde tersine dönmesi hangi paradokstur?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Allais Paradoksu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Simpson Paradoksu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Braess Paradoksu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St. Petersburg Paradoksu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Ağlarda yeni bir yol açmanın, trafik akışını iyileştirmek yerine bazen kötüleştirebileceğini savunan paradoks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Teorisi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Braess Paradoksu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Kuyruk Paradoksu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Nash Dengesi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Gödel'in Eksiklik Teoremi neyi kanıtlamıştır?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Asal sayıların sonlu olduğunu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 sayısının rasyonel olduğunu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Matematiksel sistemlerin kendi içinde kanıtlanamaz önermeler içerdiğini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matematiksel soruların çözülebilir olduğunu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Geometriye olan katkıları nedeniyle 'Geometrinin Babası' olarak kabul edilen antik çağ matematikçisi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Öklid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Arşimet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Pisagor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Kendi adıyla anılan ünlü teoremi ile dik üçgenlerdeki kenar bağıntılarını bulan matematikçi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Pisagor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Arşimet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Öklid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Çift olan tek asal sayı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bilgisayar biliminin babası kabul edilen ve İkinci Dünya Savaşı'nda Enigma şifresini çözen matematikçi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Leonhard Euler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Carl Friedrich Gauss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Isaac Newton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Alan Turing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20'den büyük bir asal sayıdır?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 sayısı neden asal sayı kabul edilmez?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Çift olduğu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Tanım gereği asal sayılar 1'den büyük olmalıdır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küçük olduğu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Negatif olduğu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 ile 20 arasında kaç tane asal sayı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asal sayı çiftidir?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ve 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 ve 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ve 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 ve 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17 sayısı asal mıdır?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Evet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3'e bölünür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9'a bölünür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