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asal sayı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9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11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13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 ile 10 arasındaki asal sayıların toplamı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17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28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Asal sayıları bulmak için kullanılan antik yöntemin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Pascal üçgeni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Pisagor yöntemi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Eratosthenes eleği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Öklid algoritması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Çift olan tek asal sayı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20'den büyük bir asal sayıdır?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27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21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23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 sayısı neden asal sayı kabul edilmez?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Çift olduğu için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Tanım gereği asal sayılar 1'den büyük olmalıdır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küçük olduğu için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Negatif olduğu için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 ile 20 arasında kaç tane asal sayı vardır?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9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asal sayı çiftidir?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 ve 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3 ve 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 ve 6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 ve 9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17 sayısı asal mıdır?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Evet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3'e bölünür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Hayır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9'a bölünür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İki asal sayının çarpımı sonucu oluşan sayılara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Mükemmel sayı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Çift sayı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Yarı asal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Tam kare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77 sayısı asal mıdır?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Hayır, 2'ye bölünür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Evet, çünkü tek sayıdır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Hayır, 7 ve 11'e bölünür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Matematikte asal sayıların sonsuz olduğu hangi ünlü matematikçi tarafından kanıtlanmıştır?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Gauss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Öklid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Newton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Arşimet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Asal sayı rekorları genellikle hangi tür sayıları bulmaya odaklanır?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Tam kare sayılar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 sayıları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Mersenne asalları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Fibonacci sayıları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Öklid dışı geometrinin temelinde hangi aksiyomun değiştirilmesi yatar?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Açı aksiyomu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Nokta aksiyomu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Çember aksiyomu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Paralellik aksiyomu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 gibi küresel bir yüzeyde üçgenin iç açıları toplamı nasıldır?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360 derece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Tam 180 derece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180 dereceden fazla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180 dereceden az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Hiperbolik geometride bir üçgenin iç açıları toplamı nasıldır?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90 derece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180 dereceden az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Tam 180 derece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180 dereceden fazla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Küresel geometride iki farklı büyük çemberin kesişim sayısı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Sonsuz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 kesişmez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Öklid geometrisi hangi yüzey tipinde geçerlidir?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Düzlem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Hiperbolik düzlem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Eliptik yüzey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Hiperbolik geometrinin diğer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Kartezyen geometri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Analitik geometri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Lobachevsky geometrisi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Riemann geometrisi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Küresel geometride birbirine paralel doğrular var mıdır?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Hayır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bir tane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sonsuzda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doğruya dışındaki bir noktadan kaç tane paralel çizilebilir (Hiperbolik)?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Sonsuz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1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Hiçbir tane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Küresel geometri hangi matematikçinin çalışmalarıyla özdeşleşmiştir?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Pisagor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Öklid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Bernhard Riemann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Thales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Öklid geometrisinde paralel doğrular birbirini keser mi?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Dik kesişirler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Hayır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uzaklarda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Hiperbolik yüzeyler hangi şekle benzer?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Eyer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Düz tepsi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Öklid dışı geometrilerin ortaya çıkışı hangi yüzyılda hız kazanmıştır?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20. yüzyıl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15. yüzyıl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19. yüzyıl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17. yüzyıl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Küresel geometride üçgenin alanı neye bağlıdır?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Tabana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Yüksekliğe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Kenar uzunluklarına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Açı fazlalığına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Eşkenar bir üçgenin iç açıları toplamı küresel geometride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180 derece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270 derece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60 derece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180 dereceden büyük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zar atıldığında 6 gelme olasılığı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1/6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1/2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1/3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1/4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veri setindeki en çok tekrar eden değere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Mod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Medyan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Aritmetik Ortalama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Standart Sapma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İki bağımsız olayın aynı anda gerçekleşme olasılığı nasıl hesaplanır?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Bölümleri alınarak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Farkları alınarak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Çarpımları alınarak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Toplamları alınarak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Standart normal dağılımda ortalama değeri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deste oyun kağıdından rastgele bir kart çekildiğinde 'kupa' gelme olasılığı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1/13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1/52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1/2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1/4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Veri setini küçükten büyüğe sıraladığımızda tam ortada kalan sayıya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Çeyrekler açıklığı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Açıklık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Varyans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Medyan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paranın havaya atılması deneyinde 'tura' gelme olasılığı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1/3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1/4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1/2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Verilerin yayılımını gösteren ve değerlerin ortalamadan ne kadar uzaklaştığını belirten ölçü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Medyan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Standart Sapma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Aritmetik Ortalama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Aynı anda gerçekleşmesi mümkün olmayan olaylara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Kesin Olaylar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Bağımsız Olaylar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Bağımlı Olaylar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Ayrık Olaylar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İstatistiksel bir çalışmada incelenen grubun tamamına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Evren (Popülasyon)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Değişken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Parametre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Örneklem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olayın gerçekleşme olasılığı hangi aralıkta yer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 ile 100 arası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0 ile 1 arası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-1 ile 1 arası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 ile 10 arası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İki değişken arasındaki doğrusal ilişkiyi ölçen katsayıya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Varyans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Olasılık yoğunluğu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Frekans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Korelasyon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Pisagor Teoremi'ne göre, dik açılı bir üçgende hipotenüsün karesi neye eşittir?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Dik kenarların karelerinin toplamına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Dik kenarların toplamına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Dik kenarların çarpımına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Çevrenin yarısına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