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asal sayı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ile 10 arasındaki asal sayıların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Asal sayıları bulmak için kullanılan antik yöntemin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 üçgeni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 yöntemi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Eratosthenes eleği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Öklid algoritması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Çift olan tek asal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20'den büyük bir asal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sayısı neden asal sayı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 gereği asal sayılar 1'den büyük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ile 20 arasında kaç tane asal sayı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asal sayı çiftidir?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ve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ve 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ve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 sayısı asal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3'e bölünür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9'a bölünür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asal sayının çarpımı sonucu oluşan sayılara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sayı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sayı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asal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77 sayısı asal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2'ye bölünür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çünkü tek sayıdır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7 ve 11'e 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Matematikte asal sayıların sonsuz olduğu hangi ünlü matematikçi tarafından kanıtlanmıştır?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Öklid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Asal sayı rekorları genellikle hangi tür sayıları bulmaya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kare sayılar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 sayıları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Mersenne asalları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Fibonacci sayıları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geometrinin temelinde hangi aksiyomun değiştirilmesi yatar?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 aksiyomu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 aksiyomu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 aksiyomu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Paralellik aksiyomu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gibi küresel bir yüzeyde üçgenin iç açıları toplamı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180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fazla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geometride bir üçgenin iç açıları toplamı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180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fazla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iki farklı büyük çemberin kesişim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kesişmez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geometrisi hangi yüzey tipinde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Hiperbolik düzlem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 yüzey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geometrinin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Kartezyen geometri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geometri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Lobachevsky geometrisi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Riemann geometrisi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birbirine paralel doğrular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sonsuzda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doğruya dışındaki bir noktadan kaç tane paralel çizilebilir (Hiperbolik)?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 hangi matematikçinin çalışmalarıyla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Öklid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Bernhard Riemann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geometrisinde paralel doğrular birbirini keser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kesişirler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uzaklarda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yüzeyler hangi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tepsi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geometrilerin ortaya çıkışı hangi yüzyılda hız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üçgenin alanı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uzunluklarına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 fazlalığına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Eşkenar bir üçgenin iç açıları toplamı küresel geometride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zar atıldığında 6 gelme olasılığı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setindeki en çok tekrar eden değere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bağımsız olayın aynı anda gerçekleşme olasılığı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Bölümleri alınarak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Farkları alınarak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Çarpımları alınarak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Toplamları alınarak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normal dağılımda ortalama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deste oyun kağıdından rastgele bir kart çekildiğinde 'kupa' gelme olasılığı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setini küçükten büyüğe sıraladığımızda tam ortada kalan sayıya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Çeyrekler açıklığı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paranın havaya atılması deneyinde 'tura' gelme olasılığı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yayılımını gösteren ve değerlerin ortalamadan ne kadar uzaklaştığını belirten ölçü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gerçekleşmesi mümkün olmayan olaylara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Olaylar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Bağımlı Olaylar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Ayrık Olaylar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İstatistiksel bir çalışmada incelenen grubun tamamına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 (Popülasyon)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Örneklem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olayın gerçekleşme olasılığı hangi aralıkta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ile 100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ile 1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 ile 1 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ile 10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değişken arasındaki doğrusal ilişkiyi ölçen katsayıya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Olasılık yoğunluğu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Pisagor Teoremi'ne göre, dik açılı bir üçgende hipotenüsün karesi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kenarların karelerinin toplamına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kenarların toplamına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kenarların çarpımına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yarısına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