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Barselona şehrinde bulunan ve hala yapımı devam eden 'Sagrada Familia' bazilikasının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 Gaudi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Gehry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Zaha Hadid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Niemeyer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simgesi olan Eyfel Kulesi'nin tasarımcısı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Gustave Eiffel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Norman Foster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Mies van der Rohe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Corbusier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Avustralya'daki ikonik Sidney Opera Binası'nın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Jørn Utzon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Alvar Aalto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 Calatrava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Renzo Piano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 York'taki Guggenheim Müzesi'nin fütüristik tasarımını yapan ünlü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Lloyd Wright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Nouvel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 Koolhaas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Tadao Ando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İstanbul'daki Süleymaniye Camii'nin başmimarı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Davud 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Sinan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Sedefkar Mehmed Ağa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Balyan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Bilbao'daki Guggenheim Müzesi ile dekonstrüktivizm akımının öncüsü olan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Gehry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Meier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Kengo Kuma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Zumthor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Birleşik Arap Emirlikleri'ndeki dünyanın en yüksek binası Burj Khalifa'nın mimarlık firması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Herzog &amp; de Meuron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Skidmore, Owings &amp; Merrill (SOM)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Foster + Partners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(Bjarke Ingels Group)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mimarinin babalarından kabul edilen ve Villa Savoye'yi tasarlayan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Corbusier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Kahn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Walter Gropius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Philip Johnson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Londra'daki 'Gherkin' (Salatalık) olarak bilinen binanın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Toyo Ito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Norman Foster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Nouvel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Libeskind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Bakü'deki Heydar Aliyev Kültür Merkezi'nin akışkan çizgileriyle tanınan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Moneo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Zaha Hadid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Moshe Safdie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 Mayne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Roma'daki Antik Pantheon'un mimarı tam olarak bilinmese de, yapıyı bugünkü haline getiren imparator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Constantinus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Hadrianus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Berlin'deki Yahudi Müzesi'nin keskin ve parçalı tasarımı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Steven Holl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Libeskind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Eisenman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Bernard Tschumi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planlamasında, yerleşim alanlarını konut, ticaret ve sanayi gibi işlevlere göre ayıran uygulamaya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 planı lejantı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peyzaj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Zonlama (Bölgeleme)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Parselasyon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ekonomik ömrünü tamamlamış yapıların yıkılıp yeniden inşa edilmesi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konut projesi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Koruma amaçlı imar planı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dönüşüm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Yerinde dönüşüm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 'Akıllı Şehir' kavramının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binalar inşa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 kırsal bölgelere kaydırmak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dokuyu tamamen ortadan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Teknolojiyi kullanarak yaşam kalitesini ve verimliliği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Şehirlerdeki trafik sorununu çözmek için tercih edilen, toplu taşıma odaklı gelişimi savunan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yayılma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Transit Odaklı Gelişim (TOD)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Otoyol genişletme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İmar planlarında yapıların yüksekliğini ve yoğunluğunu sınırlayan, 'Emsal' anlamına gelen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KAKS (Kat Alanı Kat Sayısı)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Şehirlerde yeşil alan miktarının artırılmasını ve betonlaşmanın azaltılmasını hedefleyen şehir planlama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Merkeziyetçi Planlama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Planlama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dönüşüm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ve kültürel değeri olan bölgelerin özgün yapısını koruyarak yenilenmesini amaçlayan planlama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Altyapı iyileştirme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bölgesi planlaması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yenileme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Koruma amaçlı imar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 'Kentsel Isı Adası' etkisini azaltmak için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çatı ve bitkilendirme uygulamalarını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binaların sayısını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Klimalı havalandırma sistemlerini yaygınlaştırmak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asfalt yol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parselin, imar planına uygun olarak inşaat yapılmasına izin verilen kısmına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Çekme mesafesi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 hattı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 yaklaşma mesafesi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Şehirlerin çeperlere doğru denetimsiz ve plansız bir şekilde büyümesine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dönüşüm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Soyağacı planlaması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yayılma (Urban Sprawl)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planlamasında 'Yaya öncelikli' tasarım yaklaşımının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merkezinde otoparkları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Araç trafiğini hızlandırmak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 taşımayı tamamen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Yürünebilir, erişilebilir ve güvenli sokaklar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Kentsel dönüşüm projelerinde mülk sahiplerinin haklarının korunması için yapılan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Şerefiye değeri belirleme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 affı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Mütekabiliyet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binanın taşıyıcı sistemi ile dış çevre arasındaki sınırı oluşturan ve binayı dış etkenlerden koruyan yapı elemanına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Yapılarda yükü taşıyan dikey elemanlara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kolon arasındaki açıklığı geçen, yatay taşıyıcı elemana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yapının zeminle temas eden, binanın ağırlığını toprağa aktaran bölümüne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Mimari projelerin çizildiği, binanın kuş bakışı görünüşünü ifade eden plana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 planı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Vaziyet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yapının içinden dikey bir düzlemle kesildiğini varsayarsak görünen iç yapısına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Röleve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Binalarda katlar arası ulaşımı sağlayan yapı elemanına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Mevcut bir yapının ölçülerinin alınıp projesinin çizilmesi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Röleve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Tadilat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Yapıların dış görünüşlerini ifade eden teknik çizimlere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mekanın kullanım amacına göre düzenlenmesi ve dekore edilmesi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mimari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Binaların üstünü örten ve yağıştan koruyan elemana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yapının belirli bir arazi üzerindeki konumunu gösteren plana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 planı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 proje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 proje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Vaziyet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Yapıların çevresindeki yeşil alanların ve bahçelerin düzenlenmesi işine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 tasarımı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eserlerin aslına uygun olarak onarılması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mimari çizimde ölçülerin, malzemelerin ve teknik detayların açıklandığı nota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mimarisinin en önemli ismi kabul edilen ve Süleymaniye Camii'ni inşa eden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Vedat 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Sedefkar Mehmet 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Balyan Ailesi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Sinan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