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gökyüzündeki en yüce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Tengri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Kayra 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Tanrı inancında Tanrı nasıl tasvir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şeklinde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heykel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Somut bir figür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Şamanların giydiği, üzerinde çeşitli semboller bulunan özel kıyafete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Cübbe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iyilik tanrısı Ülgen nerede yaşar?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Göğün 16. katında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Kurban ritüellerinde genellikle hangi hayvanlar tercih edilirdi?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Türklerde ölen kişinin ruhunun diğer dünyaya gitmesine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Uykuya dalmak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Uçmağa varmak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Yeraltına inmek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Şamanizmde 'Ongun'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silahı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Kutsal hayvan ruhunu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mitolojisinde tanrıların kralı ve gökyüzü tanrısı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Neptunus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mitolojisinde aşk ve güzellik tanrıçası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Yeraltı dünyasının hükümdarı ve ölülerin tanrısı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Mercury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Pluto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Vulcanus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mitolojisinde savaş tanrısı olarak bilinen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Cupido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Şamanların ayinlerde kullandığı en temel müzik aleti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Denizlerin ve depremlerin tanrısı olan, elinde üç dişli mızrak taşıyan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Vulcanus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Neptunus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Bilgelik, strateji ve zanaat tanrıçası olarak kabul edilen tanrıça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Haberci tanrı olarak bilinen ve genellikle kanatlı sandaletlerle tasvir edilen tanrı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Mercury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Avcılık, vahşi hayvanlar ve ay tanrıçası olan figür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Evlilik ve doğum tanrıçası, aynı zamanda Jupiter'in eşi olan tanrıça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ve demircilik tanrısı, aynı zamanda tanrıların silahlarını yapan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Vulcanus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Mercury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Tarım, bereket ve hasat tanrıçası olarak bilinen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Şarap, kutlama ve taşkınlık tanrısı olarak bilinen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Neptunus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imparatorluk gücünü simgeleyen, beş tırnaklı geleneksel ejderhaya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Fenghuang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Pixiu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'Ejderhanın Dokuz Çocuğu'ndan hangisi, genellikle çanların üzerinde tasvir edilen ve seslere düşkün olan varlıktır?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 Lao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Suan 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 Wen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Bixi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şamanizminde ruhlar dünyası ile iletişim kuran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Ejderhaların kralı olarak bilinen ve denizlerin altında yaşadığına inanılan efsanevi yönetici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 Huang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Nüwa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 Gong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Long Wang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kültüründe 'Ejderha Kapısı'nı (Longmen) atlayıp ejderhaya dönüştüğü söylenen balık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Yayın 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 balığı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Sazan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Ejderhanın dokuz çocuğundan biri olan ve ağır yükleri taşımayı sevdiği için genellikle mezar taşlarının altında figür olarak kullanılan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Bixi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Taotie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 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ejderhaların kontrol ettiği temel doğa olayı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Yağmur ve su kaynakları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patlamalar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'ateş ve savaş' ile özdeşleşen, ejderhanın dokuz çocuğundan biri olan ve kılıç kabzalarında figürü bulunan varlık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Chao Feng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 Wen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Suan 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ejderha ile birlikte 'Dört Kutsal Hayvan'dan biri olan ve genellikle ateşle ilişkilendirilen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Kaplumbağa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Fenghuang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Ejderhaların dokuz çocuğundan biri olan ve 'huzuru temsil eden, yanan tütsülerin yanında oturan' varlık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Suan 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Bixi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 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 Lao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ejderhaların ortaya çıkışını anlatan efsanelere göre, ejderhalar hangi elementin vücut bulmuş halidir?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Hapishane kapılarında koruyucu olarak tasvir edilen ve adaleti simgeleyen ejderha çocuğu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 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 Wen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Taotie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burçlarında ejderha yılı, 12 yıllık döngüde kaçıncı sırada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Beşinci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yerin altındaki kötü ruhların tanrısı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Erlik 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mitolojisinde Güneş Tanrıçası olarak bilinen ve imparatorluk ailesinin atası kabul edilen figür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Tsukuyomi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Izanami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Amaterasu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Tanrı inancında kutsal sayılan gökyüzü rengi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 ayinlerinde kurban edilen hayvanlar genellikle kime sunulur?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Tanrılara ve ruhlara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'yer-su'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varlıkların ruhlarını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yaşam ağacı olarak bilinen ağaç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Ardıç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Çınar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Şamanın ayin sırasında yaptığı ruhani yolculuğa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Göğe çıkış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