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gökyüzündeki en yüce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Tengri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Kayra 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Şamanların ayinlerde kullandığı en temel müzik aleti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Kopuz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şamanizminde ruhlar dünyası ile iletişim kuran kişiye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Ozan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yerin altındaki kötü ruhların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Kızagan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Erlik 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Tanrı inancında kutsal sayılan gökyüzü rengi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 ayinlerinde kurban edilen hayvanlar genellikle kime sunulur?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Tanrılara ve ruhlara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kültüründe 'yer-su'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varlıkların ruhlarını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yaşam ağacı olarak bilinen ağaç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Ardıç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Çınar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Şamanın ayin sırasında yaptığı ruhani yolculuğa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Göğe çıkış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Gök Tanrı inancında Tanrı nasıl tasvir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şeklinde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heykel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şeklinde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bir figür değildir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Şamanların giydiği, üzerinde çeşitli semboller bulunan özel kıyafete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Cübbe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mitolojisinde iyilik tanrısı Ülgen nerede yaşar?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Göğün 16. katında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Kurban ritüellerinde genellikle hangi hayvanlar tercih edilirdi?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Türklerde ölen kişinin ruhunun diğer dünyaya gitmesine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Uykuya dalmak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Uçmağa varmak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Yeraltına inmek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Kaybolmak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Şamanizmde 'Ongun'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silahı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hayvan ruhunu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Tanrıların kralı olarak bilinen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Evlilik ve aile tanrıçası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Athena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sanat ve müzik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Hephaistos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Tanrıların habercisi olan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Hephaistos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Demirci ve ateş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Hephaistos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Olimpos'ta yaşamayan ve yeraltını yöneten kardeş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Poseidon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Ocak ve ev düzeni tanrıçası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Demeter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Hestia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Afrodit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Şarap ve eğlence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Dionysos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Zeus'un elinde tuttuğu meşhur silah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Mızrak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Şimşek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mitolojisinde tanrıların kralı ve gökyüzü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Jupiter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Neptunus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mitolojisinde aşk ve güzellik tanrıçası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Yeraltı dünyasının hükümdarı ve ölülerin tanrısı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Vulcanus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Roma mitolojisinde savaş tanrısı olarak bilinen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Cupido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Denizlerin ve depremlerin tanrısı olan, elinde üç dişli mızrak taşıyan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Jupiter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Vulcanus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Neptunus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Bilgelik, strateji ve zanaat tanrıçası olarak kabul edilen tanrıça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Haberci tanrı olarak bilinen ve genellikle kanatlı sandaletlerle tasvir edilen tanrı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Avcılık, vahşi hayvanlar ve ay tanrıçası olan figür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Evlilik ve doğum tanrıçası, aynı zamanda Jupiter'in eşi olan tanrıça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 ve demircilik tanrısı, aynı zamanda tanrıların silahlarını yapan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Saturnus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Vulcanus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Mercury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Pluto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Tarım, bereket ve hasat tanrıçası olarak bilinen figür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Şarap, kutlama ve taşkınlık tanrısı olarak bilinen tanrı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Neptunus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Bacchus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Jupiter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mitolojisinde imparatorluk gücünü simgeleyen, beş tırnaklı geleneksel ejderhaya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Fenghuang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Qilin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Pixiu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mitolojisinde 'Ejderhanın Dokuz Çocuğu'ndan hangisi, genellikle çanların üzerinde tasvir edilen ve seslere düşkün olan varlıktır?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 Lao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Suan 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 Wen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Bixi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Ejderhaların kralı olarak bilinen ve denizlerin altında yaşadığına inanılan efsanevi yönetici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 Huang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 Gong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Long Wang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kültüründe 'Ejderha Kapısı'nı (Longmen) atlayıp ejderhaya dönüştüğü söylenen balık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Yayın balığı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Alabalık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 balığı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Sazan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