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eski moda haftalarından biri olan ve 'Big Four' olarak bilinen moda haftalarının ilki genellikle hangi şehirde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Coco Chanel'in efsanevi atölyesinin bulunduğu ve moda tarihinin en önemli caddelerinden biri sayılan 'Rue Cambon'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Kumaş kalitesi ve terzilik sanatıyla (tailoring) ün salmış 'Savile Row' sokağı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Moda dünyasının 'Altın Üçgen'i (Quadrilatero della Moda) olarak bilinen lüks alışveriş bölgesi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Paris Moda Haftası'nda defile yapan ilk Türk moda tasarımcısı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Arzu Kaprol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Korçan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Dilek Hanif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Atıl Kutoğlu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 York Moda Haftası'nda sürekli koleksiyon sergileyen ve 'Osmanlı' esintilerini modern tasarımlarla birleştiren ünlü tasarımcımız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Yıldırım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 Masur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 Tosun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Atıl Kutoğlu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'Hussein Chalayan' markasının kurucusu olan ve moda ile teknolojiyi birleştiren tasarımcımızın asıl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Rıfat Özbek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Tanju Babacan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Hüseyin Çağlayan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Cemil İpekçi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Londra Moda dünyasında büyük başarı yakalayan ve İngiliz moda çevrelerinde çok sevilen Türk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Vural Gökçaylı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Bora Aksu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Ümit Ünal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 Yerlitaş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Lady Gaga, Beyoncé gibi dünya starlarını giydiren ve 'Hakaan' markasıyla tanınan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Tuvana Büyükçınar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Raisa &amp; Vanessa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Emre Erdemoğlu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Hakan Yıldırım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moda dünyasında uzun yıllar çalışan ve 'Ottoman' koleksiyonları ile tanınan ünlü Türk modacı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 Hanif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Rıfat Özbek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Korçan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Arzu Kaprol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'Moda Tasarımcıları Derneği'nin kurucu üyelerinden olan ve kendine has bohem stiliyle tanınan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Bahar Korçan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Cemil İpekçi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 Masur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 Tosun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Lüks moda dünyasının merkezi kabul edilen ve 'Haute Couture' kavramının doğduğu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 işçiliği ve haute couture denince akla gelen, Türkiye'nin ilk kadın tasarımcılarından olan duayen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Canan Yaka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 Hanif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Yıldırım Mayruk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Vural Gökçaylı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ve geometrik kesimleriyle dikkat çeken, birçok dünya yıldızının tercih ettiği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Tanju Babacan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Arzu Kaprol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Emre Erdemoğlu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Yıldırım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adını taşıyan markasıyla lüks hazır giyimde dünya çapında dikkat çeken Türk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 Masur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Bora Aksu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Mayruk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Atıl Kutoğlu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İkonik tasarımları ve gösterişli defileleriyle tanınan, Türk moda tarihinin en önemli isimlerinden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Cemil İpekçi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Rıfat Özbek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Yıldırım Mayruk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Bora Aksu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motifleri günümüze uyarlayan ve 'Doğu-Batı' sentezini en iyi yansıtan tasarımcılardan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Korçan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Cemil İpekçi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 Tosun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Arzu Kaprol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Coco Chanel'in moda dünyasına kazandırdığı meşhur 'LBD' kısaltması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Little Black Dress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Luxury Basic Design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Long Black Dress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Light Black Detail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Coco Chanel'in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Catherine Deneuve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Gabrielle Bonheur Chanel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Marie Antoinette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Brigitte Bardot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simgesi haline gelen ünlü parfüm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Chanel No.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Chanel Gold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Chanel 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Chanel No. 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Chanel, kadın modasında hangi kumaşı popüler hale getirerek devrim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Jarse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kurduğu moda evi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Prada, Versace ve Armani gibi dev moda evlerine ev sahipliği yapan İtalyan moda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 tarzının temel taşlarından biri olan aksesuar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İnci kolyeler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plastik bileklikler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Kürklü şapkalar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ikonik ceketlerinde genellikle ne tür bir kumaş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Naylon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Tüvit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Vogue dergisi, Chanel'in 'Küçük Siyah Elbise'sini neye benzetmiştir?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Modanın üniforması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Sıradan bir kıyafet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Zenginliğin simgesi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Gecenin karanlığı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Chanel, kadınların giyiminde neleri ortadan kaldırarak rahatlığı savunmuştur?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Düğmeleri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Korseleri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en ünlü çanta tasarımı olan '2.55' modelinin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Zincir askılı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ağır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Elde taşınması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Coco Chanel'in moda dünyasına girmeden önceki mesleği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Hemşirelik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Terzilik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Şarkıcılık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'Küçük Siyah Elbise' konsepti ilk olarak hangi yıl Amerikan Vogue'unda yer aldı?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tasarımlarında kullandığı meşhur renk kombinasyonu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ve 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Siyah ve Beyaz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ve Sarı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 ve Altın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uzun yıllar kreatif direktörlüğünü yapmış ünlü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Christian Dior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Karl Lagerfeld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Yves Saint Laurent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Gianni Versace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Coco Chanel'in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Lady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Moda dünyasının en prestijli gecelerinden biri olan 'Met Gala', her yıl hangi şehirde düzenlenmektedir?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Christian Dior'un meşhur 'New Look' koleksiyonu hangi yıl tanıtıldı?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1947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'Vogue' dergisinin ABD edisyonuna uzun yıllar yön veren efsanevi editör Anna Wintour, hangi moda başkentinin stil dünyasını yönetmektedir?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Londra Moda Haftası'nın ana merkezi olarak kullanılan ve tarihi dokusuyla bilinen ünlü mekan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Buckingham Sarayı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Tower Bridge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Somerset House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British Museum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'Galleria Vittorio Emanuele II' alışveriş merkezi, hangi moda şehrinin kalbinde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Aykırı ve punk tarzıyla tanınan ünlü tasarımcı Vivienne Westwood, hangi şehrin moda sahnesini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Beşinci Cadde (Fifth Avenue) hangi moda başkentinin en ikonik alışveriş noktalarından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