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Dünyanın en eski moda haftalarından biri olan ve 'Big Four' olarak bilinen moda haftalarının ilki genellikle hangi şehirde başlar?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Milano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New York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Paris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Londra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Coco Chanel'in efsanevi atölyesinin bulunduğu ve moda tarihinin en önemli caddelerinden biri sayılan 'Rue Cambon' hangi şehirdedir?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Londra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Paris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Milano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New York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Kumaş kalitesi ve terzilik sanatıyla (tailoring) ün salmış 'Savile Row' sokağı hangi şehirdedir?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Paris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New York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Milano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Londra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Moda dünyasının 'Altın Üçgen'i (Quadrilatero della Moda) olarak bilinen lüks alışveriş bölgesi hangi şehirdedir?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Londra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New York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Paris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Milano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Paris Moda Haftası'nda defile yapan ilk Türk moda tasarımcısı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Arzu Kaprol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Bahar Korçan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Dilek Hanif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Atıl Kutoğlu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New York Moda Haftası'nda sürekli koleksiyon sergileyen ve 'Osmanlı' esintilerini modern tasarımlarla birleştiren ünlü tasarımcımız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Hakan Yıldırım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Özgür Masur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Zeynep Tosun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Atıl Kutoğlu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Dünyaca ünlü 'Hussein Chalayan' markasının kurucusu olan ve moda ile teknolojiyi birleştiren tasarımcımızın asıl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Rıfat Özbek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Tanju Babacan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Hüseyin Çağlayan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Cemil İpekçi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Londra Moda dünyasında büyük başarı yakalayan ve İngiliz moda çevrelerinde çok sevilen Türk tasarımcı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Vural Gökçaylı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Bora Aksu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Ümit Ünal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Nur Yerlitaş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Lady Gaga, Beyoncé gibi dünya starlarını giydiren ve 'Hakaan' markasıyla tanınan tasarımcı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Tuvana Büyükçınar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Raisa &amp; Vanessa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Emre Erdemoğlu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Hakan Yıldırım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İtalyan moda dünyasında uzun yıllar çalışan ve 'Ottoman' koleksiyonları ile tanınan ünlü Türk modacı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Dilek Hanif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Rıfat Özbek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Bahar Korçan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Arzu Kaprol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'Moda Tasarımcıları Derneği'nin kurucu üyelerinden olan ve kendine has bohem stiliyle tanınan tasarımcı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Bahar Korçan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Cemil İpekçi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Özgür Masur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Zeynep Tosun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Lüks moda dünyasının merkezi kabul edilen ve 'Haute Couture' kavramının doğduğu şehir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Milano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Londra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New York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Paris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El işçiliği ve haute couture denince akla gelen, Türkiye'nin ilk kadın tasarımcılarından olan duayen isim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Canan Yaka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Dilek Hanif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Yıldırım Mayruk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Vural Gökçaylı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Modern ve geometrik kesimleriyle dikkat çeken, birçok dünya yıldızının tercih ettiği tasarımcı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Tanju Babacan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Arzu Kaprol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Emre Erdemoğlu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Hakan Yıldırım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Kendi adını taşıyan markasıyla lüks hazır giyimde dünya çapında dikkat çeken Türk tasarımcı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Özgür Masur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Bora Aksu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Yıldırım Mayruk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Atıl Kutoğlu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İkonik tasarımları ve gösterişli defileleriyle tanınan, Türk moda tarihinin en önemli isimlerinden biri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Cemil İpekçi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Rıfat Özbek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Yıldırım Mayruk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Bora Aksu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Geleneksel motifleri günümüze uyarlayan ve 'Doğu-Batı' sentezini en iyi yansıtan tasarımcılardan biri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Bahar Korçan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Cemil İpekçi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Zeynep Tosun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Arzu Kaprol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Coco Chanel'in moda dünyasına kazandırdığı meşhur 'LBD' kısaltması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Little Black Dress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Luxury Basic Design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Long Black Dress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Light Black Detail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Coco Chanel'in gerçek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Catherine Deneuve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Gabrielle Bonheur Chanel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Marie Antoinette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Brigitte Bardot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Chanel'in simgesi haline gelen ünlü parfüm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Chanel No. 1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Chanel Gold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Chanel Paris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Chanel No. 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Chanel, kadın modasında hangi kumaşı popüler hale getirerek devrim yaratmıştır?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Vinil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Jarse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İpek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Chanel'in kurduğu moda evi hangi ülkede doğmuştur?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Almanya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İtalya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İngiltere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Fransa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Prada, Versace ve Armani gibi dev moda evlerine ev sahipliği yapan İtalyan moda başkenti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Venedik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Milano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Floransa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Chanel tarzının temel taşlarından biri olan aksesuar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İnci kolyeler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Sert plastik bileklikler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Kürklü şapkalar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Taçlar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Chanel'in ikonik ceketlerinde genellikle ne tür bir kumaş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Naylon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Keten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Tüvit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Vogue dergisi, Chanel'in 'Küçük Siyah Elbise'sini neye benzetmiştir?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Modanın üniforması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Sıradan bir kıyafet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Zenginliğin simgesi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Gecenin karanlığı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Chanel, kadınların giyiminde neleri ortadan kaldırarak rahatlığı savunmuştur?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Cepleri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Düğmeleri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Yakaları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Korseleri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Chanel'in en ünlü çanta tasarımı olan '2.55' modelinin özelliği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deri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Zincir askılı olması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ağır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Elde taşınması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Coco Chanel'in moda dünyasına girmeden önceki mesleği neydi?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Hemşirelik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Terzilik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Şarkıcılık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Öğretmenlik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Chanel'in 'Küçük Siyah Elbise' konsepti ilk olarak hangi yıl Amerikan Vogue'unda yer aldı?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1910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1935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1926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1950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Chanel'in tasarımlarında kullandığı meşhur renk kombinasyonu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Kırmızı ve Yeşil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Siyah ve Beyaz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Mavi ve Sarı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Mor ve Altın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Chanel'in uzun yıllar kreatif direktörlüğünü yapmış ünlü tasarımcı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Christian Dior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Karl Lagerfeld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Yves Saint Laurent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Gianni Versace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Coco Chanel'in lakabı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Queen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Madam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Lady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Coco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Moda dünyasının en prestijli gecelerinden biri olan 'Met Gala', her yıl hangi şehirde düzenlenmektedir?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Londra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Paris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Milano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New York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Christian Dior'un meşhur 'New Look' koleksiyonu hangi yıl tanıtıldı?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1945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1950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1939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1947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'Vogue' dergisinin ABD edisyonuna uzun yıllar yön veren efsanevi editör Anna Wintour, hangi moda başkentinin stil dünyasını yönetmektedir?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New York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Londra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Milano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Paris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Londra Moda Haftası'nın ana merkezi olarak kullanılan ve tarihi dokusuyla bilinen ünlü mekan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Buckingham Sarayı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Tower Bridge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Somerset House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British Museum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Dünyaca ünlü 'Galleria Vittorio Emanuele II' alışveriş merkezi, hangi moda şehrinin kalbinde yer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New York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Londra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Paris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Milano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Aykırı ve punk tarzıyla tanınan ünlü tasarımcı Vivienne Westwood, hangi şehrin moda sahnesini temsil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New York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Londra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Milano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Paris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Beşinci Cadde (Fifth Avenue) hangi moda başkentinin en ikonik alışveriş noktalarından biridir?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Paris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Londra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New York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Milano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