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Gianni Versace'nin kurduğu markanın logosunda hangi mitolojik figür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Medusa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Poseidon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Versace markası hangi ülkenin moda mirasını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Gianni Versace tasarımlarında genellikle hangi renkleri yoğun kullanmıştır?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Canlı ve cesur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siyah ve beyaz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Pastel tonlar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Versace'nin tasarımları hangi moda akımıyla özdeşleşmiştir?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Viktoryen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Minimalizm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Maksimalizm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Gianni Versace'nin kız kardeşi ve markanın başına geçen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Donatella Versace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Miuccia Prada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Anna Wintour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Coco Chanel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Versace'nin popüler kültürle bağı genellikle ne ile pekişmiştir?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Gizli koleksiyonlar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fiyatlar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spor giyim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Ünlü süper modeller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Versace'nin kullandığı desenler arasında hangisi çok meşhurdur?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 desenler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Çizgili desen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Pötikare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Versace markası moda dünyasında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İhtişam ve lüks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dostu üretim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tarz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Sadelik ve işlevsellik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Gianni Versace'nin tasarımları genellikle hangi vücut tipini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Bol kesimleri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Maskülen formları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Kadınsı hatları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 kıyafetleri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Versace'nin en ikonik parçalarından biri olan elbiseler genellikle hangi kumaştan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İpek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Versace markası moda dünyasına hangi yönüyle renk katmıştır?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gri tonlar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tasarımlar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Cesur baskılar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Sıkıcı renkler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Versace'nin moda dünyasındaki yeri nasıl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ve tutucu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Sıradan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günlük giyim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Öncü ve devrimci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Gianni Versace'nin tasarımlarında hangi sanatsal dönemden etkiler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 ve Rönesans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Küpizm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Sürrealizm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Versace markasının popülerliğini artıran temel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az üretilmesi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Lüks ve marka bilinirliği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 yapmaması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ucuz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Versace'nin moda dünyasındaki etkisine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Basit tasarım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moda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Gizli marka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Versace etkisi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eski moda haftalarından biri olan ve 'Big Four' olarak bilinen moda haftalarının ilki genellikle hangi şehirde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Lüks moda dünyasının merkezi kabul edilen ve 'Haute Couture' kavramının doğduğu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Prada, Versace ve Armani gibi dev moda evlerine ev sahipliği yapan İtalyan moda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Moda dünyasının en prestijli gecelerinden biri olan 'Met Gala', her yıl hangi şehirde düzenlenmektedir?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'Vogue' dergisinin ABD edisyonuna uzun yıllar yön veren efsanevi editör Anna Wintour, hangi moda başkentinin stil dünyasını yönetmektedir?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Londra Moda Haftası'nın ana merkezi olarak kullanılan ve tarihi dokusuyla bilinen ünlü mekan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Buckingham Sarayı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Tower Bridge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Somerset House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British Museum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Dünyaca ünlü 'Galleria Vittorio Emanuele II' alışveriş merkezi, hangi moda şehrinin kalbinde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Aykırı ve punk tarzıyla tanınan ünlü tasarımcı Vivienne Westwood, hangi şehrin moda sahnesini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Beşinci Cadde (Fifth Avenue) hangi moda başkentinin en ikonik alışveriş noktalarından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Coco Chanel'in efsanevi atölyesinin bulunduğu ve moda tarihinin en önemli caddelerinden biri sayılan 'Rue Cambon' hangi şehirdedir?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Kumaş kalitesi ve terzilik sanatıyla (tailoring) ün salmış 'Savile Row' sokağı hangi şehirdedir?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Moda dünyasının 'Altın Üçgen'i (Quadrilatero della Moda) olarak bilinen lüks alışveriş bölgesi hangi şehirdedir?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Paris Moda Haftası'nda defile yapan ilk Türk moda tasarımcısı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Arzu Kaprol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 Korçan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Dilek Hanif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Atıl Kutoğlu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New York Moda Haftası'nda sürekli koleksiyon sergileyen ve 'Osmanlı' esintilerini modern tasarımlarla birleştiren ünlü tasarımcımız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 Yıldırım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Özgür Masur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Zeynep Tosun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Atıl Kutoğlu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Dünyaca ünlü 'Hussein Chalayan' markasının kurucusu olan ve moda ile teknolojiyi birleştiren tasarımcımızın asıl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Rıfat Özbek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Tanju Babacan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Hüseyin Çağlayan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Cemil İpekçi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Londra Moda dünyasında büyük başarı yakalayan ve İngiliz moda çevrelerinde çok sevilen Türk tasarımcı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Vural Gökçaylı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Bora Aksu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Ümit Ünal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Nur Yerlitaş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Lady Gaga, Beyoncé gibi dünya starlarını giydiren ve 'Hakaan' markasıyla tanınan tasarımcı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Tuvana Büyükçınar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Raisa &amp; Vanessa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Emre Erdemoğlu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 Yıldırım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moda dünyasında uzun yıllar çalışan ve 'Ottoman' koleksiyonları ile tanınan ünlü Türk modacı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Dilek Hanif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Rıfat Özbek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 Korçan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Arzu Kaprol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'Moda Tasarımcıları Derneği'nin kurucu üyelerinden olan ve kendine has bohem stiliyle tanınan tasarımcı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 Korçan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Cemil İpekçi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Özgür Masur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Zeynep Tosun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 işçiliği ve haute couture denince akla gelen, Türkiye'nin ilk kadın tasarımcılarından olan duayen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Canan Yaka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Dilek Hanif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Yıldırım Mayruk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Vural Gökçaylı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ve geometrik kesimleriyle dikkat çeken, birçok dünya yıldızının tercih ettiği tasarımcı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Tanju Babacan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Arzu Kaprol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Emre Erdemoğlu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 Yıldırım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adını taşıyan markasıyla lüks hazır giyimde dünya çapında dikkat çeken Türk tasarımcı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Özgür Masur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Bora Aksu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Yıldırım Mayruk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Atıl Kutoğlu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İkonik tasarımları ve gösterişli defileleriyle tanınan, Türk moda tarihinin en önemli isimlerinden biri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Cemil İpekçi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Rıfat Özbek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Yıldırım Mayruk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Bora Aksu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motifleri günümüze uyarlayan ve 'Doğu-Batı' sentezini en iyi yansıtan tasarımcılardan biri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 Korçan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Cemil İpekçi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Zeynep Tosun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Arzu Kaprol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Coco Chanel'in moda dünyasına kazandırdığı meşhur 'LBD' kısaltması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Little Black Dress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Luxury Basic Design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Long Black Dress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Light Black Detail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