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Çocuk dahi olarak bilinen, 5 yaşında beste yapmaya başlayan besteci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Mozart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Chopin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Beethoven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edebiyatının 'şairi' olarak anılan besteci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Beethoven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Mozart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Beethoven hangi dönemin köprü bestecisidir?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Klasik'ten Romantik'e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Barok'tan Klasik'e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Modern'den Caz'a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Çağ'dan Rönesans'a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Mozart'ın memleketi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Chopin'in eserlerinin büyük çoğunluğu hangi enstrüman içindir?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Bach'ın soyadı Almanca'da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Beethoven'ın en ünlü piyano sonatı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Ayışığı Sonatı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Sonatı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Sonatı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Sonatı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Chopin'in eserleri genellikle hangi tarzda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Bach toplamda kaç çocuk babasıdır?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Mozart'ın tamamlayamadığı son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Requiem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Beethoven hangi şehirde yaşamının büyük kısmını geçirmiştir?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Chopin hangi ülkenin milliyetçilik akımını eserlerine yansıtmıştır?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dönemde orkestra yöneten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Bach'ın en ünlü oratoryosu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Yılbaşı Şarkısı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Matthäus-Passion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 Süiti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 Concerto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müziğinin doğduğu şehir olarak kabul edilen, Afrika ve Avrupa müzik kültürlerinin harmanlandığı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Orleans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caz efsanesi, 'What a Wonderful World' şarkısıyla dünya çapında üne kavuşmuş ve trompet çalma tarzıyla cazı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Miles Davis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Coltrane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Armstrong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Charlie Parker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Cazın en önemli alt türlerinden biri olan ve 1940'larda hızlı tempoları ve karmaşık armonileriyle öne çıkan tarz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Cool Jazz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çalma tarzı ve besteleriyle caz dünyasında 'Duke' lakabıyla tanınan efsanevi orkestra şefi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Evans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 Basie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Duke Ellington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Thelonious Monk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Miles Davis'in 1959 yılında çıkardığı ve caz tarihinin en çok satan albümü kabul edilen başyapıtı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Train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Kind of Blue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Bitches Brew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Love Supreme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Vokal cazın en ikonik isimlerinden biri olan ve 'First Lady of Song' olarak anılan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Sarah Vaughan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Billie Holiday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Ella Fitzgerald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Nina Simone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1960'ların sonunda ortaya çıkan, cazın rock ve funk ile birleştiği türün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Smooth Jazz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Free Jazz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 Fusion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Bop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Saksofonu ile caz tarihinde devrim yaratan ve 'A Love Supreme' albümünün sahibi olan virtüöz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Coltrane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Cannonball Adderley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Sonny Rollins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 Getz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Cazın 'Swing' döneminde büyük orkestralarıyla dans pistlerini dolduran piyanist ve grup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Dave Brubeck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Chick Corea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 Tatum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 Basie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enstrüman caz topluluklarının ritim bölümünde genellikle piyano, bas ve davul ile birlikte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Kontrbas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müziğinde doğaçlamanın (improvisation)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temel taşıdır ve sanatçıya özgürlük tanır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kayıt stüdyolarında kullanılır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parçalarda tercih 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yeni başlayan müzisyenler için gereklidir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'Take Five' parçasının bestecisi ve 'Cool Jazz' akımının önemli piyanisti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Herbie Hancock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Keith Jarrett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Dave Brubeck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Peterson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 ses grupları arasında en ince ve yüksek perdeden söyleyen ses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Soprano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Kontralto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Mezzo-soprano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Giuseppe Verdi'nin en ünlü eserlerinden biri olan ve Mısır'da geçen opera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Rigoletto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Traviata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Trovatore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 ses grupları içerisinde en yüksek tona sahip olan ses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Bas-bariton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Bariton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ünlü operalarından 'Carmen'in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Giacomo Puccini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Georges Bizet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Wagner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'küçük şarkı' anlamına gelen ve operada solistin duygularını ifade ettiği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Resitatif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Uvertür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Puccini'nin 'Nessun Dorma' aryası hangi operada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Boheme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Madama Butterfly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Turandot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Opera eserinin sözlerinin yazılı olduğu metin kitapçığına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Senaryo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Koreografi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'Sihirli Flüt' operasının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Gioachino Rossini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operanın başında orkestra tarafından çalınan giriş bölümüne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Uvertür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20. yüzyılın en büyük sopranolarından biri olarak kabul edilen ve 'La Divina' lakabıyla anılan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Renée Fleming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Montserrat Caballé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Maria Callas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Joan Sutherland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Bariton ses türü, hangi iki ses grubu arasında bir tona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Tenor ve Bas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Soprano ve Tenor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Tenor ve Alto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Alto ve Bas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opera geleneğinin en önemli temsilcilerinden biri olan 'Nibelung Yüzüğü' dizisinin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Wagner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Schubert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Brahms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 Mahler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müzik tarihinde tüm zamanların en çok satan albümü unvanına sahip olan, Michael Jackson'ın 1982 çıkışlı efsane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Dangerous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Off the Wall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Pink Floyd'un progressive rock başyapıtı olan ve listelerde 700 haftadan fazla kalarak rekor kıran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Dark Side of the Moon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Wall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Wish You Were Here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Animals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