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olarak kabul edilen ve Uluslararası Olimpiyat Komitesi'ni (IOC) kuran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Dimitrios Vikelas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Oyunları'nın kökeni, 1948 yılında hangi grup için düzenlenen yarışmalara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İşitme engelli sporcular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 engelli sporcular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Dünya Savaşı gazileri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sporu yapanlar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tarihinde en çok madalya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Oyunları'nın resmi dili olarak kabul edilen diller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 ve İspanyolca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 ve İngilizce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 ve Almanca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 ve İtalyanca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Oyunları'nda erkekler 100 metre dünya rekorunu elinde bulunduran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Noah Lyles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Tyson Gay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atlama branşlarından hangisinde atletler bir sırık yardımıyla çıtayı aşmaya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adım atlama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atlama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Sırıkla atlama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atletizm programında yer alan 'dekatlon' toplam kaç farklı branştan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Gülle atma branşında kullanılan gülle, erkekler kategorisinde kaç kilogram ağırlığındadır?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7.26 kg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kg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kg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kg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maraton koşusunun standart mesafesi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42.195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40.000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50.000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21.095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Disk atma müsabakasında, sporcuların diski fırlattıkları ve sınırları belli olan dairesel alana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adım atlama branşında sporcunun yaptığı hareket sırası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- Adım - Sekme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Sekme - Adım - Atlayış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- Sıçrama - Konma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 - Sıçrama - Atlayış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çağın ilk Yaz Olimpiyat Oyunları hangi şehirde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Cirit atma branşında sporcunun atışını yaparken geçmemesi gereken çizgiye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Bitiş çizgisi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Kulvar çizgisi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Faul çizgisi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 çizgisi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4x100 metre bayrak yarışında atletlerin birbirine verdiği ekipmana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atlamada sporcuların üzerinden atladıkları çıtayı devirmeden geçmek için kullandıkları en popüler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 stili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Western Roll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Straddle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Fosbury Flop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engelli koşularda, 110 metre engelli branşı hangi kategoride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Çekiç atma branşında kullanılan çekiç, bir metal başlık ve ona bağlı olan neyden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 halat ve halka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 ve tutacak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 ve ağırlık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 ve tutma yeri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Phelps, 2008 Pekin Olimpiyatları'nda toplam kaç altın madalya kazanarak rekor kırmıştır?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Phelps'in kariyeri boyunca kazandığı toplam Olimpiyat madalyası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tarihinde 'Baltimor Mermisi' lakabıyla tanınan efsanevi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Caeleb Dressel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Ryan Lochte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altın madalya kazanan kadın yüzücü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Missy Franklin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Katie Ledecky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Krisztina Egerszegi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Jenny Thompson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Phelps'in uzmanlaştığı ana stillerden biri olan 'kelebek' stilinde kaç olimpiyat altını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Birçok kez şampiyon olmuştur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 stilinde yarışmamıştır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altın madalyası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1 altın madalyası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halkalarının temsil ettiği beş renk hangi kıtaları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Avrupa, Asya ve Afrika'yı temsil eder.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oyunlarının yapıldığı beş ana spor dalını temsil eder.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Kıtalarla doğrudan renk eşleşmesi yoktur, dünya genelindeki bayrakları temsil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 kıtanın (Avrupa, Asya, Afrika, Amerika, Okyanusya) birliğini temsil eder.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2000 Sidney Olimpiyatları'nda 15 yaşında altın madalya kazanarak büyük sükse yapan Avustralyalı yüzücü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Kieren Perkins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Grant Hackett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Klim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mesafe serbest stilde dünya rekorlarını elinde tutan ve 'yüzme kraliçesi' olarak bilinen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Katinka Hosszú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Federica Pellegrini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Sarah Sjöström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Katie Ledecky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Phelps, 2016 Rio Olimpiyatları'ndan sonra hangi kararı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Profesyonel yüzme kariyerini noktaladığını açıkladı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Antrenörlüğe başlayacağını duyurdu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branşa geçeceğini açıkladı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bayrak yarışlarına katılacağını belirtti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oyunlarında yüzme müsabakaları genellikle kaç metrelik havuzlarda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yüzme stili, teknik olarak en yavaş kabul edilen stildir?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2004 Atina Olimpiyatları'nda Michael Phelps'in kazandığı altın madalya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'Karışık Bayrak' yarışlarında hangi dört stil sırasıyla yüzülür?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Serbest-Sırt-Kurbağa-Kelebek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Sırt-Kurbağa-Kelebek-Serbest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Kurbağa-Kelebek-Sırt-Serbest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Kelebek-Sırt-Kurbağa-Serbest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olimpiyat tarihindeki ilk altın madalyasını kazanan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Gazanfer Bilge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Üst üste üç farklı olimpiyatta altın madalya kazanarak 'Cep Herkülü' lakabıyla tarihe geçen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Nurcan Taylan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Sağır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Halil Mutlu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2004 Atina Olimpiyatları'nda halter branşında dünya rekoru kırarak altın madalya kazanan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Sağır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Nurcan Taylan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Halil Mutlu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meşalesi geleneği ilk kez hangi modern Olimpiyat Oyunları'nda resmen uygulanmaya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 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 Anvers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1932 Los Angeles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 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Tokyo Olimpiyatları'nda okçuluk branşında Türkiye'ye ilk altın madalyasını kazandıran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Busenaz Sürmeneli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 Gazoz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yıl, Olimpiyat Oyunları tarihinde ilk kez kadın sporcular yarışmalara katılmıştır?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1912 Stockholm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1900 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1908 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1904 St. Louis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 Olimpiyat Oyunları ilk kez hangi yıl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bayrağındaki beş iç içe geçmiş halkanın renkleri sırasıyla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Beyaz, kırmızı, mavi, sarı,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Yeşil, siyah, kırmızı, mavi, 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Sarı, mavi, yeşil, kırmızı, 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Mavi, sarı, siyah, yeşil, 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Olimpiyat Oyunları, 1. ve 2. Dünya Savaşları nedeniyle iptal edilmemiştir?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1940 Tokyo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 Helsinki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1916 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1944 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sloganı olan 'Citius, Altius, Fortius' ifadesinin Türkçe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çabuk, daha ileri, daha yüce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hızlı, daha yüksek, daha güçlü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çevik, daha kuvvetli, daha cesur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süratli, daha derin, daha dayanıklı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