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1984 Los Angeles Olimpiyatları'nı hangi blok ülkeleri boykot etmiştir?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İskandinav ülkeleri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Güney Amerika ülkeleri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Doğu Bloku (Sovyetler Birliği liderliğinde)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Batı Bloku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1980 boykotunun temel siyasi sebebi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Ekonomik kriz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Sovyetlerin Afganistan'ı işgali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Vize sorunları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Ulaşım zorluğu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1984 boykotu hangi olaya bir misilleme niteliğindeydi?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Berlin Duvarı'nın yıkılması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1972 Münih saldırısı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Soğuk Savaş'ın bitişi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1980 Moskova boykotu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Boykot dönemleri hangi iki süper güç arasındaki çekişmeyi yansıtır?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Almanya - Japonya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ABD - SSCB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Çin - Hindistan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İngiltere - Fransa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1980'lerdeki bu boykotlar olimpiyat tarihine nasıl geçmiştir?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Barış dönemi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Sporun altın çağı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Kardeşlik dönemi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Siyasi kriz dönemi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1980 Moskova Olimpiyatları'na katılan bazı batılı sporcular hangi bayrak altında yarışmıştır?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Kızıl Haç bayrağı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 ülke bayrakları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Olimpiyat bayrağı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Birleşmiş Milletler bayrağı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Boykot döneminde sporcuların durumu nasıldı?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rahattılar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 turuna çıktılar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tatil yaptılar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Siyasi baskı altındaydılar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1984 boykotuna katılan Doğu Bloku ülkeleri kendi aralarında ne düzenlemiştir?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Kardeşlik Turnuvası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 Kupası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Dostluk Oyunları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Barış Şampiyonası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Boykot kararları olimpiyat ruhunu nasıl etkilemiştir?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Güçlendirmiştir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Modernleştirmiştir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Zarar vermiştir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Değiştirmemiştir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1980'de ABD'nin boykot kararı dönemin başkanına aittir. Bu başkan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Ronald Reagan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Jimmy Carter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Richard Nixon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John F. Kennedy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1984 Olimpiyatları hangi kıtada yapılmıştır?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Afrika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Avrupa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Kuzey Amerika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1980 Olimpiyatları hangi kıtada yapılmıştır?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Avustralya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Güney Amerika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Afrika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Avrupa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Olimpiyat Oyunları'nın kurucusu olarak kabul edilen ve Uluslararası Olimpiyat Komitesi'ni (IOC) kuran kişi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Thomas Bach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Pierre de Coubertin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Dimitrios Vikelas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Juan Antonio Samaranch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çağın ilk Yaz Olimpiyat Oyunları hangi şehirde düzenlenmiştir?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Atina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Paris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Londra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Olimpiyat halkalarının temsil ettiği beş renk hangi kıtaları simgeler?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Avrupa, Asya ve Afrika'yı temsil eder.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Olimpiyat oyunlarının yapıldığı beş ana spor dalını temsil eder.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Kıtalarla doğrudan renk eşleşmesi yoktur, dünya genelindeki bayrakları temsil eder.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Beş kıtanın (Avrupa, Asya, Afrika, Amerika, Okyanusya) birliğini temsil eder.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Olimpiyat meşalesi geleneği ilk kez hangi modern Olimpiyat Oyunları'nda resmen uygulanmaya başlanmıştır?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1924 Paris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1920 Anvers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1932 Los Angeles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1936 Berlin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yıl, Olimpiyat Oyunları tarihinde ilk kez kadın sporcular yarışmalara katılmıştır?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1912 Stockholm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1900 Paris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1908 Londra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1904 St. Louis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Kış Olimpiyat Oyunları ilk kez hangi yıl düzenlenmiştir?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1932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1920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1928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1924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Olimpiyat bayrağındaki beş iç içe geçmiş halkanın renkleri sırasıyla hangileridir?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Beyaz, kırmızı, mavi, sarı, siyah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Yeşil, siyah, kırmızı, mavi, beyaz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Sarı, mavi, yeşil, kırmızı, mor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Mavi, sarı, siyah, yeşil, kırmızı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Olimpiyat Oyunları, 1. ve 2. Dünya Savaşları nedeniyle iptal edilmemiştir?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1940 Tokyo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1952 Helsinki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1916 Berlin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1944 Londra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Olimpiyat sloganı olan 'Citius, Altius, Fortius' ifadesinin Türkçe karşılığı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çabuk, daha ileri, daha yüce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Daha hızlı, daha yüksek, daha güçlü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çevik, daha kuvvetli, daha cesur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süratli, daha derin, daha dayanıklı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Paralimpik Oyunları'nın kökeni, 1948 yılında hangi grup için düzenlenen yarışmalara dayanır?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İşitme engelli sporcular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Görme engelli sporcular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İkinci Dünya Savaşı gazileri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Kış sporu yapanlar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Olimpiyat tarihinde en çok madalya kazanan sporcu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Carl Lewis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Usain Bolt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Michael Phelps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Larisa Latynina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Olimpiyat Oyunları'nın resmi dili olarak kabul edilen diller hangileridir?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Fransızca ve İspanyolca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Fransızca ve İngilizce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İngilizce ve Almanca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İngilizce ve İtalyanca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Olimpiyat Oyunları'nda erkekler 100 metre dünya rekorunu elinde bulunduran atlet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Usain Bolt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Noah Lyles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Carl Lewis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Tyson Gay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atlama branşlarından hangisinde atletler bir sırık yardımıyla çıtayı aşmaya çalışır?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atlama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 adım atlama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Uzun atlama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Sırıkla atlama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Olimpiyat atletizm programında yer alan 'dekatlon' toplam kaç farklı branştan oluşur?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Gülle atma branşında kullanılan gülle, erkekler kategorisinde kaç kilogram ağırlığındadır?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7.26 kg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 kg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 kg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 kg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Olimpiyatlarda maraton koşusunun standart mesafesi kaç kilometredir?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42.195 km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40.000 km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50.000 km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21.095 km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Disk atma müsabakasında, sporcuların diski fırlattıkları ve sınırları belli olan dairesel alana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Sektör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Kafes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Kulvar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Pist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Üç adım atlama branşında sporcunun yaptığı hareket sırası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Koşu - Adım - Sekme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Sekme - Adım - Atlayış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Koşu - Sıçrama - Konma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Sıçrama - Sıçrama - Atlayış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Cirit atma branşında sporcunun atışını yaparken geçmemesi gereken çizgiye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Bitiş çizgisi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Kulvar çizgisi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Faul çizgisi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Başlangıç çizgisi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4x100 metre bayrak yarışında atletlerin birbirine verdiği ekipmana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Bayrak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Sopa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Baton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Çubuk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Yüksek atlamada sporcuların üzerinden atladıkları çıtayı devirmeden geçmek için kullandıkları en popüler teknik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Makas stili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Western Roll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Straddle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Fosbury Flop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Atletizmde engelli koşularda, 110 metre engelli branşı hangi kategoride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Erkekler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Kadınlar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Gençler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Çekiç atma branşında kullanılan çekiç, bir metal başlık ve ona bağlı olan neyden oluşur?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Çelik halat ve halka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Zincir ve tutacak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İp ve ağırlık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Tel ve tutma yeri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Michael Phelps, 2008 Pekin Olimpiyatları'nda toplam kaç altın madalya kazanarak rekor kırmıştır?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Michael Phelps'in kariyeri boyunca kazandığı toplam Olimpiyat madalyası sayısı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28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Yüzme tarihinde 'Baltimor Mermisi' lakabıyla tanınan efsanevi sporcu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Caeleb Dressel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Ryan Lochte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Michael Phelps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Ian Thorpe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Olimpiyat tarihinde en çok altın madalya kazanan kadın yüzücü rekoru kime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Missy Franklin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Katie Ledecky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Krisztina Egerszegi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Jenny Thompson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