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Türk mutfağının vazgeçilmezi olan Osmanlı tatlısı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Baklava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Profiterol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Tiramisu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Cheesecake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misafirleri ağırlamak için kullanılan odaya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el sanatlarının geliştiği ve ürünlerin satıldığı yer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Arasta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sokak temizliği için kurulan teşkilata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İhtisab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Zabıta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mutfağında çokça kullanılan ve bugün de popüler olan içecek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Şerbet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içeceği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Osmanlı'dan bize kalan, ev mimarisinde sık kullanılan bir öğe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Cumbalı pencere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ticari hayatın merkezi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İstanbul'un fethiyle birlikte 'Fatih' unvanını alan ve Orta Çağ'ı kapatan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1517 Mısır Seferi ile Halifeliğin Osmanlı'ya geçmesini sağlayan padişah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denizlerdeki hakimiyetini pekiştiren, 1538 yılında gerçekleşen deniz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Preveze Deniz Zaferi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Çeşme Baskını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İnebahtı Deniz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Sinop Baskını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Macaristan Krallığı'na son veren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Varna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Mohaç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Kosova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Osmanlı'dan günümüze miras kalan, kahve yanına ikram edilen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Lokum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Bisküvi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tarihinde 'Yükselme Dönemi' hangi padişahın tahta çıkmasıyla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Gazi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Murat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Bayezid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Safevi Devleti'ne karşı kazanılan ve Doğu Anadolu'nun güvenliğini sağlayan 1514 tarihli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Turnadağ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Mercidabık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Ridaniye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 Sultan Mehmet döneminde Karadeniz'i bir 'Türk Gölü' haline getiren önemli gelişme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Kırım'ın fethi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Kıbrıs'ın fethi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Rodos'un fethi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Belgrad'ın fethi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yükselme döneminde en uzun süre tahtta kalan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Fatih Sultan Mehmet, hangi şehir devletinin fethiyle Bizans'ın yeniden dirilme umutlarını tamamen sona erdirmiştir?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Trabzon Rum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Ragusa Cumhuriyeti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Ceneviz kolonileri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Cumhuriyeti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Yavuz Sultan Selim döneminde hangi savaş ile Memlük Devleti'ne son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Ridaniye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Varna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Otlukbeli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'Muhteşem' olarak anılmasında büyük payı olan, Osmanlı'nın Avrupa'da ilerlemesini sağlayan stratejik merkez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Belgrad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padişahlardan hangisi 'Yükselme Dönemi' içerisinde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III. Mustafa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'Ustalık Eserim' olarak nitelendirdiği, İstanbul'un siluetini süsleyen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sanatında kitap süsleme sanatı olarak bilinen, altın yaldız ve boya ile yapılan bezeme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mimarisinin şehirlerde bıraktığı en belirgin yapı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Gökdelen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 yapıların dış duvarlarında kullanılan, özellikle İznik ile özdeşleşmiş olan pişmiş toprak tabanlı süsleme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Kakmacılık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Dökümcülük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Çinicilik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güzel yazı yazma sanatı olan 'Hat' sanatında, eserleri icazet alan kişilere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Müzehhip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Cildci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geleneksel gölge oyunu olan Karagöz ve Hacivat'ta, deri tasvirlerin oynatıldığı perdeye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Gösterim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Hayal perdesi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saray mutfağının ve devlet protokolünün yönetildiği, İstanbul'daki ana saray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Topkapı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Çırağan Sarayı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Dolmabahçe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müziğinde kullanılan ve 18. yüzyılda Avrupa'yı da etkileyen, ziller ve davulların ön planda olduğu askeri bando takımı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Neyzen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Sazende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suyun akışını sağlamak ve şehirlere su taşımak için inşa edilen mimari yapılar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Kervansaray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kemeri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sanatının en önemli temsilcilerinden biri olan ve Kanuni Sultan Süleyman dönemini eserlerinde detaylandıran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Şeyh Hamdullah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Ali Rıza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Matrakçı Nasuh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mimarisinde genellikle çarşıların içinde yer alan, değerli kumaş ve eşyaların satıldığı kapalı yapılara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Bedesten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Tabhane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'Lale Devri' sanat anlayışının en belirgin olduğu, Batı etkilerinin mimariye girmeye başladığı dönem hangi padişah zamanıdır?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Selim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III. Ahmet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bir caminin etrafında medrese, imaret, kütüphane ve hastane gibi yapıların birleşmesiyle oluşan sosyal tesislere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Darüşşifa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Zaviye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Külliye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'halka hizmet' amacıyla yapılan su yapılarına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deposu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'Ustalık Eserim' olarak adlandırdığı, Edirne'de bulunan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sosyal hayatında yardımlaşmayı sağlayan kurum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Dernek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Vakıf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Kooperatif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de kullanılan, Osmanlı'dan kalan 'kapalı çarşı'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her mahalleye kurulan sosyal dayanışma mekanı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Kahvehane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Osmanlı'dan kalan ve bugün hala kullanılan popüler bir müzik aleti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kıyafetlerinden günümüze ulaşan geleneksel bir parça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 pantolon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