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seri üretim ilk otomobili kabul edilen model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Volkswagen Beetle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Ford Model 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Fiat 500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Mercedes-Benz Patent-Motorwagen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Rolls-Royce markasının logosunun üzerindeki figürün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Kanat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 Melek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 Kadın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Spirit of Ecstasy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Mini markası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 yarışlarının zirvesi kabul edilen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Formula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Mans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otomobilini icat eden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Enzo Ferrari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Ferdinand Porsche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 Benz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marka 'Yıldız' logosuyla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Mercedes-Benz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Mitsubishi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Subaru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Chrysler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Jaguar markasının logosunda hangi hayvan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Leopar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Jaguar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İçten yanmalı motorların yerine kullanılan, fişe takılarak şarj edilen araçlara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LPG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Otomobillerde yakıt tasarrufu sağlayan, durunca motoru kapatan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Start-Stop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Cruise Control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Otonom sürüş teknolojisi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sürüş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vites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güvenlik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Sürücüsüz sürüş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birçok yeni araçta bulunan, şeritten çıkmayı engelleyen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Navigasyon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Şerit Takip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Asistanı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otomobil markasının logosunda dört halka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BMW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Volkswagen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Bataryalı araçlarda menzil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Azami 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şarjla gidilen mesafe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Şarj süresi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 dünyasında SUV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Arazi Aracı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Araç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Lüks Sedan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Otomobil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Hidrojen yakıtlı araçlar çevreye ne yayar?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buharı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Zehirli gaz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Araçlarda kör nokta uyarı sistemi neyi takip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 aynaların görmediği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sınırını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basıncını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sıcaklığını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yakıt türü fosil yakıt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LPG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Otomobillerde dokunmatik ekranlı bilgi-eğlence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Multimedya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 ünitesi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Gösterge paneli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Vites kolu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nesil araçlarda anahtar yerine kullanılan teknoloji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Anahtarsız giriş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kilit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Şifreli panel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Otomobilin çevresini 360 derece gösteren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görüş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görüş kamerası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sensörü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 sensörü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 sabitleyici (Cruise Control)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 park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sabit tutar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Vites değiştirir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Lastiği şişirir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Elektrikli araçların bataryalarında en sık kullanılan metal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hızlı seri üretim otomobili rekorlarını elinde bulunduran marka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Lamborghini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Porsche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Bugatti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Head-up Display teknolojisi bilgileri nereye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 aynaya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cama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Direksiyona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Koltuğa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Otomobillerde vites kutusunun İngilizce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Transmission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Lastik basıncı düşük olduğunda yanan ikaz ışığı neyi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arızası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Akü sorunu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basınç uyarısı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Otomobilin motorunun bulunduğu bölmeye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Araçlarda vites geçişlerini kolaylaştıran pedal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Debriyaj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freni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Otomobilin durmasını sağlayan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Süspansiyon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Aracın yönünü belirleyen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Direksiyon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Araçların arkasında bulunan eşya koyma alanına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Torpido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Aracın içindeki soğuk/sıcak hava akışını sağlayan sistem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Alternatör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Otomobilin yol tutuşunu sağlayan parçalara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spor otomobil üreticisi Ferrari'nin logosundaki hayvan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Motorun aşırı ısınmasını engelleyen sıvıya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yağı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Antifriz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hidroliği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Otomobillerde emniyet kemerini ilk icat eden marka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Mercedes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Volvo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Toyota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çok satan otomobil modeli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Volkswagen Golf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Ford Focus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Toyota Corolla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Honda Civic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Lamborghini logosunda hangi hayvan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Elektrikli otomobil denince akla gelen ilk marka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Rivian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Porsche'nin merkezi hangi ülkededir?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